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CC93-B716-4B8F-BA64-D8ECBD2893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0AC8-C43F-40C7-8B13-CDE5762B84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30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99D92-F07B-4F3B-AAFB-DB4201D4990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D3D4-A6DE-41AF-8B00-6A52D3710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9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705F-DA34-4972-B293-8BA1AE3A731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00D3-830A-49DD-9297-0E982DEF67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8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A21D-4225-4E10-8F62-B7B4592EDC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93B75-2177-4323-84A5-6A96BBC603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2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38AA9-E7E5-4776-9466-2C530F03C1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BE75-1100-49D6-9914-C209EA870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2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5EFF-6D2C-44EA-816B-B4EC3B05FD2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573B7-7FBF-4C19-8629-D481B081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15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7F6A-72B2-471D-9D83-2B60230AF08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BAA3-C35B-425F-BC3A-77144D8313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64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62548-B989-4550-925D-59DE2FD2B6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10A0-DBB5-43A2-B8CF-9F3D234D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55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EC64-3766-453C-B84B-3CC1065CFC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34A-D9AD-448D-B499-454720B0E0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4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5938E-F353-48FF-A416-72C5EF09248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89D53-7D0F-4AF8-A34A-1CB2454046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5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9B1B1-B882-45AF-AA25-EC927805391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37ED-77BD-469A-912B-6CA9488CCF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0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587B73-A057-4653-A879-18D5F02BD3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500601-0F6C-417C-BFBB-5377F69D68C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808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7835D79-0987-164F-BF7B-8A896F677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3E9E51A-80AB-D0C4-F396-0670C9683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39EAF04-58F8-E331-2986-CB357FDC6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8FAE54-034B-D82C-F3BF-98AAAF648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ACD583C-7427-4E54-EC81-B87DDD353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374DD3-F500-AF3A-F60A-46DFFE241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01" y="2636837"/>
            <a:ext cx="3260449" cy="370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5092E2-312A-ED75-14E1-BD26C217EE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46" y="2875688"/>
            <a:ext cx="2422707" cy="12512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C14FA13-6ADA-F299-B998-1371ED5D1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286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1D944A-BD09-A4C1-E87F-24618918F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299" y="5562600"/>
            <a:ext cx="2522403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CD8406A-CC2C-57E7-94A8-45E7F5CBE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89A58A6-6DE5-0E9D-DD12-97A024777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C2B9B92-E2A9-1A1B-8712-61207E60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C3A206D-1D19-A8FD-FDFF-7AD397113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D1BB77A-C246-D786-856F-8B1085860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4" y="4649788"/>
            <a:ext cx="5956299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5C93D91-5E95-CAE8-21A3-E3B29443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448581-05AD-4933-1298-B139FECEC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7DF2D4A-1648-D774-3239-B885F4B70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69B31E0-4AA3-7894-CB3E-73C8AD159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2E5585-77BD-EC4A-2E84-D15C9D2F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39966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09CFEF8-506F-BBAE-FF9D-714FC53E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8247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B6611AF-DD93-3E52-74D9-CCC465E36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706" y="2575844"/>
            <a:ext cx="5576294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1A3A8A7-B8A9-44AF-AD29-BAA6A36AE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706" y="3704649"/>
            <a:ext cx="5566218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Sprinkler System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F2B2390-0E90-A77C-9CB3-03A035319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7133" y="5327895"/>
            <a:ext cx="4407365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Estimate!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19EF41-47BB-1F13-04AB-FB21F2B79C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59" y="2640097"/>
            <a:ext cx="3260449" cy="37069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4D1EC6-2909-1615-3DD5-4AB4471A8B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29" y="2918618"/>
            <a:ext cx="2422707" cy="125128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431ADE2-738B-8191-2049-781C9B3FD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899" y="4335250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A0B4036-3EEA-4759-260B-B9A7433D0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422" y="5542428"/>
            <a:ext cx="2522403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7470</TotalTime>
  <Words>228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2026-03-06T16:47:32Z</dcterms:modified>
</cp:coreProperties>
</file>