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5" r:id="rId2"/>
    <p:sldId id="750" r:id="rId3"/>
    <p:sldId id="745" r:id="rId4"/>
    <p:sldId id="751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more Referrals from Real Estate Agents.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02F7D-6A30-729A-122F-44B5B774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3" y="2729995"/>
            <a:ext cx="3019846" cy="36200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D695548-BD4E-BB17-7E7D-4C2CCC449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96" y="473470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417F8D-AB78-62EF-C836-EB1F18D4D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896" y="5581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FE5DD2-0DD2-4F0E-F7D6-56A44D2FBDAC}"/>
              </a:ext>
            </a:extLst>
          </p:cNvPr>
          <p:cNvSpPr/>
          <p:nvPr/>
        </p:nvSpPr>
        <p:spPr>
          <a:xfrm>
            <a:off x="3096895" y="5724134"/>
            <a:ext cx="2950210" cy="789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4F16D1-C3EE-07C9-7351-273CD63DB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44" y="5784459"/>
            <a:ext cx="2609111" cy="66218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Roofing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Roofs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Repairs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Inspections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Maintenance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Clients, Listings or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Rental Properties…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517304"/>
            <a:ext cx="3218778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F63460-E6BA-3C67-D56F-1144AF6D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7479</TotalTime>
  <Words>207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2026-10-07T05:47:13Z</dcterms:modified>
</cp:coreProperties>
</file>