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9" r:id="rId1"/>
  </p:sldMasterIdLst>
  <p:sldIdLst>
    <p:sldId id="749" r:id="rId2"/>
    <p:sldId id="750" r:id="rId3"/>
    <p:sldId id="745" r:id="rId4"/>
    <p:sldId id="751" r:id="rId5"/>
    <p:sldId id="747" r:id="rId6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800000"/>
    <a:srgbClr val="99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191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015042-2097-6EC4-D31F-2B867A444E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4D8211-9455-466C-92A8-8EA59AB8CD55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BD9DA5-9F0F-7E12-F5E0-412D35BDA3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9A9AAA-36C6-6F3F-0B5D-F0733D8D27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56718A-F3BC-4EB9-98A2-CBB80F0A361A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946027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5A1E13-D59C-4B36-2FAD-BDE8F546E7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E25ED2-C28C-4EF5-9D94-F3B1EA6E2F66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394B8D-ADE0-3C35-1878-CF0F2DA4D0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CF8B84-9EBF-1ECA-516E-70821AEC2C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3FAD6F-EF96-4B1D-92AD-2CEEAD087AE0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310517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9A8E46-09BA-8D35-2628-E61DAB20E2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7F2D15-AEB0-4566-B154-698D3DFEE5B4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7DD582-8F3F-97CA-5A72-6BD51D7375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F26D89-AA41-7454-8D85-4D61887104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4DC4BC-D804-46E0-95A3-02D3BCF03D14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587711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E0ED92-A390-7586-E605-35666E3019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1E0D29-21DA-42DC-A2A5-C29AFC602560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FC467C-F821-540B-2573-214ED0F8B4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D93C1D-A61D-B64E-211D-CA74120DA6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C29121-6BD3-4F46-8336-D1E581A17474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797085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035760-D936-3347-FCA0-92024088AE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1B5D2B-3C57-4E93-A63F-9DEF9618CB8B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0DC77C-5E15-ABAE-D31C-C2F49988CB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5A4387-9362-7050-B387-88A7ECE109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AF3AE7-55E9-43CA-9A12-D765490BBA7D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439489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002AF07-B18D-C796-31A8-0AEE3DA0EB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CE8E4F-67D7-4492-A8A2-55E2683E5442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6947EA3E-5DCF-04EE-DA0E-017B97069E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F109E4A8-4E00-E61A-1939-5786D73FA4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D8F7AF-08A3-4F1F-97A3-3318A59B459E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51784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6E8252E5-20DB-52DD-C071-37E861A4A0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A63FD4-5AB1-4769-AC0D-123E9A1A5467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DEEC405F-2EAF-1617-24A5-783BA0B9F1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A30E9050-A52C-DC47-BBDF-E785D44003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A05E3A-3E58-4132-8335-02BBF346888F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079904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751A63CD-E2A7-C79D-AD43-375873A614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4F6782-2A4B-4C49-AA07-CE9027C25613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50856D99-6142-51CE-0A46-5D2DBD9330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32277BEF-356A-9510-2D48-C7B5BA1195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281B91-5BBA-4857-BA06-66A3B022842B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807106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132B0077-AC73-946E-9FA1-FF2B829DB3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C3608A-779A-40A2-AF41-21B7F297C5C5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17703B56-364D-F9C4-1569-0B08CEAB20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1AA7F605-B696-8478-1F6B-7823B56F81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BF0532-11F9-46C5-B2C6-FAC1AF925823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325597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FA8236D-EA86-EF82-AC6D-7720853483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046BB1-8489-46B6-B8ED-DA6BA914F9BC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B88AE041-1B70-CBC8-E704-F45AF1E7EE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A5D0E37E-C841-EB33-8D56-4D2F3A4126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CB407F-7E0A-4896-A6BD-9F83366FB79F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344352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E593540A-3B93-5D28-6F87-0A969205EA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80A2E7-D68B-4DBB-92B0-A9D846B9A4B7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E34DFCDD-41AD-CE76-C292-CA4DBB8BEC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B0803D2F-F6E1-ECC6-B734-3F01CC4873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E42378-9292-4869-8ABE-4BA70D3412D0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907696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E915C579-F658-E1A6-A1C3-A751CDBF4B12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DB597710-11A2-CF91-E11E-037E42FA911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C61565-F511-FA88-8D56-92BFF0871D2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D1BED32C-90D0-4B51-90A0-76C8A663F9C0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242392-781B-63C5-B5B3-E2F03A1AC02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DBA12B-1034-72AD-2780-7AE4ADCAF69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FFFFFF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FB681492-114D-4408-BCD3-B67874004DAE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353645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50" r:id="rId1"/>
    <p:sldLayoutId id="2147483751" r:id="rId2"/>
    <p:sldLayoutId id="2147483752" r:id="rId3"/>
    <p:sldLayoutId id="2147483753" r:id="rId4"/>
    <p:sldLayoutId id="2147483754" r:id="rId5"/>
    <p:sldLayoutId id="2147483755" r:id="rId6"/>
    <p:sldLayoutId id="2147483756" r:id="rId7"/>
    <p:sldLayoutId id="2147483757" r:id="rId8"/>
    <p:sldLayoutId id="2147483758" r:id="rId9"/>
    <p:sldLayoutId id="2147483759" r:id="rId10"/>
    <p:sldLayoutId id="2147483760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Title 1">
            <a:extLst>
              <a:ext uri="{FF2B5EF4-FFF2-40B4-BE49-F238E27FC236}">
                <a16:creationId xmlns:a16="http://schemas.microsoft.com/office/drawing/2014/main" id="{98C0EEBE-4E3C-80EF-EC80-F80C94CB96F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83013" y="2789238"/>
            <a:ext cx="5360987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You can easily Edit</a:t>
            </a: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your Website name, your Name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 and Number on both sides</a:t>
            </a:r>
          </a:p>
        </p:txBody>
      </p:sp>
      <p:sp>
        <p:nvSpPr>
          <p:cNvPr id="2053" name="Title 1">
            <a:extLst>
              <a:ext uri="{FF2B5EF4-FFF2-40B4-BE49-F238E27FC236}">
                <a16:creationId xmlns:a16="http://schemas.microsoft.com/office/drawing/2014/main" id="{4510EC46-AED6-AB6E-FF53-06F786EB5AB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4221163"/>
            <a:ext cx="5245100" cy="823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Print both Sides of the Flier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endParaRPr lang="en-US" altLang="en-US" sz="2000" b="1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and make copies in 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Color or Black and White…</a:t>
            </a:r>
          </a:p>
        </p:txBody>
      </p:sp>
      <p:sp>
        <p:nvSpPr>
          <p:cNvPr id="2054" name="Title 1">
            <a:extLst>
              <a:ext uri="{FF2B5EF4-FFF2-40B4-BE49-F238E27FC236}">
                <a16:creationId xmlns:a16="http://schemas.microsoft.com/office/drawing/2014/main" id="{98288B22-C0C6-8FC6-F29E-BF1BC140EC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5562600"/>
            <a:ext cx="5257800" cy="78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>
                <a:latin typeface="Tahoma" panose="020B0604030504040204" pitchFamily="34" charset="0"/>
                <a:cs typeface="Tahoma" panose="020B0604030504040204" pitchFamily="34" charset="0"/>
              </a:rPr>
              <a:t>It’s your Choice!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D3273D76-5531-0AFD-87FE-BCD6DC6ACBD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3200" b="1" dirty="0">
                <a:latin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altLang="en-US" sz="32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Sample Flier – Builder Sales Reps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DA2F017F-A6C3-D319-CBD0-D9E5335C3AE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95400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The following slides are a two sided Sample Flier</a:t>
            </a:r>
          </a:p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that your Franchisees can use to get New Home Buyer Referrals from the Builder’s Sales Reps.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0B569EE5-8786-EA4D-6F82-191DC4900FF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0796" y="2789238"/>
            <a:ext cx="2991267" cy="340090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4781EC91-2524-EBD8-CD75-ECF2D7FBBF8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0091" y="3181089"/>
            <a:ext cx="2253628" cy="810515"/>
          </a:xfrm>
          <a:prstGeom prst="rect">
            <a:avLst/>
          </a:prstGeom>
          <a:ln w="57150">
            <a:noFill/>
          </a:ln>
        </p:spPr>
      </p:pic>
      <p:sp>
        <p:nvSpPr>
          <p:cNvPr id="10" name="Title 1">
            <a:extLst>
              <a:ext uri="{FF2B5EF4-FFF2-40B4-BE49-F238E27FC236}">
                <a16:creationId xmlns:a16="http://schemas.microsoft.com/office/drawing/2014/main" id="{90E71C50-C462-5C6A-B023-0BAA15479A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77691" y="4383454"/>
            <a:ext cx="2657474" cy="569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Mkt Area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Name</a:t>
            </a: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F515FF58-BE34-6020-FC46-74146FCEEFF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66800" y="5450669"/>
            <a:ext cx="2461869" cy="569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>
            <a:extLst>
              <a:ext uri="{FF2B5EF4-FFF2-40B4-BE49-F238E27FC236}">
                <a16:creationId xmlns:a16="http://schemas.microsoft.com/office/drawing/2014/main" id="{E3D59DB8-F8EA-672B-F684-492CFDC1DCD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663825"/>
            <a:ext cx="5791200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Front side of the Flier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19C75D6C-618C-E43D-654A-69632BD225A9}"/>
              </a:ext>
            </a:extLst>
          </p:cNvPr>
          <p:cNvSpPr txBox="1">
            <a:spLocks/>
          </p:cNvSpPr>
          <p:nvPr/>
        </p:nvSpPr>
        <p:spPr bwMode="auto">
          <a:xfrm>
            <a:off x="0" y="4953000"/>
            <a:ext cx="9144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3100" b="1" dirty="0">
              <a:latin typeface="+mj-lt"/>
              <a:ea typeface="+mj-ea"/>
              <a:cs typeface="+mj-cs"/>
            </a:endParaRPr>
          </a:p>
        </p:txBody>
      </p:sp>
      <p:sp>
        <p:nvSpPr>
          <p:cNvPr id="4099" name="Title 1">
            <a:extLst>
              <a:ext uri="{FF2B5EF4-FFF2-40B4-BE49-F238E27FC236}">
                <a16:creationId xmlns:a16="http://schemas.microsoft.com/office/drawing/2014/main" id="{E7F53D31-D5D9-947A-C64B-9C8501C0AE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your: </a:t>
            </a:r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www.YourWebsiteName.com/whatever</a:t>
            </a:r>
          </a:p>
        </p:txBody>
      </p:sp>
      <p:sp>
        <p:nvSpPr>
          <p:cNvPr id="4100" name="Title 1">
            <a:extLst>
              <a:ext uri="{FF2B5EF4-FFF2-40B4-BE49-F238E27FC236}">
                <a16:creationId xmlns:a16="http://schemas.microsoft.com/office/drawing/2014/main" id="{B0F9583C-6A9F-7E5D-D5CA-A9FCB980F07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19200"/>
            <a:ext cx="9144000" cy="1011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600" b="1">
                <a:latin typeface="Tahoma" panose="020B0604030504040204" pitchFamily="34" charset="0"/>
                <a:cs typeface="Tahoma" panose="020B0604030504040204" pitchFamily="34" charset="0"/>
              </a:rPr>
              <a:t>Real Estate Agents can use my website to</a:t>
            </a:r>
          </a:p>
          <a:p>
            <a:pPr algn="ctr" eaLnBrk="1" hangingPunct="1"/>
            <a:r>
              <a:rPr lang="en-US" altLang="en-US" sz="2600" b="1">
                <a:latin typeface="Tahoma" panose="020B0604030504040204" pitchFamily="34" charset="0"/>
                <a:cs typeface="Tahoma" panose="020B0604030504040204" pitchFamily="34" charset="0"/>
              </a:rPr>
              <a:t>Sell more New Homes from Builders!</a:t>
            </a:r>
          </a:p>
        </p:txBody>
      </p:sp>
      <p:pic>
        <p:nvPicPr>
          <p:cNvPr id="4101" name="Picture 9">
            <a:extLst>
              <a:ext uri="{FF2B5EF4-FFF2-40B4-BE49-F238E27FC236}">
                <a16:creationId xmlns:a16="http://schemas.microsoft.com/office/drawing/2014/main" id="{63BD3B07-EC21-0F7E-ABB9-5F5E651D8A8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4338" y="3048000"/>
            <a:ext cx="3276600" cy="2189163"/>
          </a:xfrm>
          <a:prstGeom prst="rect">
            <a:avLst/>
          </a:prstGeom>
          <a:noFill/>
          <a:ln w="571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102" name="Title 1">
            <a:extLst>
              <a:ext uri="{FF2B5EF4-FFF2-40B4-BE49-F238E27FC236}">
                <a16:creationId xmlns:a16="http://schemas.microsoft.com/office/drawing/2014/main" id="{D5B7A272-1E77-7B02-4B60-AE7F7DE059D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4338" y="2432050"/>
            <a:ext cx="3276600" cy="412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Agents can use it to:</a:t>
            </a:r>
          </a:p>
        </p:txBody>
      </p:sp>
      <p:sp>
        <p:nvSpPr>
          <p:cNvPr id="4103" name="Title 1">
            <a:extLst>
              <a:ext uri="{FF2B5EF4-FFF2-40B4-BE49-F238E27FC236}">
                <a16:creationId xmlns:a16="http://schemas.microsoft.com/office/drawing/2014/main" id="{D9D80537-B44B-01B2-B4E7-9579397916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89363" y="2436813"/>
            <a:ext cx="53340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Perform New Home Buyer</a:t>
            </a: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Presentations…</a:t>
            </a:r>
          </a:p>
        </p:txBody>
      </p:sp>
      <p:sp>
        <p:nvSpPr>
          <p:cNvPr id="4104" name="Title 1">
            <a:extLst>
              <a:ext uri="{FF2B5EF4-FFF2-40B4-BE49-F238E27FC236}">
                <a16:creationId xmlns:a16="http://schemas.microsoft.com/office/drawing/2014/main" id="{04B45F7F-B6C2-EBAC-DD7B-D05534CE42D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79838" y="3463925"/>
            <a:ext cx="5341937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Connect directly to the Builder’s</a:t>
            </a: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Communities and New Homes…</a:t>
            </a:r>
          </a:p>
        </p:txBody>
      </p:sp>
      <p:sp>
        <p:nvSpPr>
          <p:cNvPr id="4105" name="Title 1">
            <a:extLst>
              <a:ext uri="{FF2B5EF4-FFF2-40B4-BE49-F238E27FC236}">
                <a16:creationId xmlns:a16="http://schemas.microsoft.com/office/drawing/2014/main" id="{35B5F759-3351-C546-E8BA-B20CDEC0F29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89363" y="4573588"/>
            <a:ext cx="53340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Chat with the Builder’s online</a:t>
            </a: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Sales Reps to get the latest Incentives!</a:t>
            </a:r>
          </a:p>
        </p:txBody>
      </p:sp>
      <p:sp>
        <p:nvSpPr>
          <p:cNvPr id="4106" name="Title 1">
            <a:extLst>
              <a:ext uri="{FF2B5EF4-FFF2-40B4-BE49-F238E27FC236}">
                <a16:creationId xmlns:a16="http://schemas.microsoft.com/office/drawing/2014/main" id="{F316F37B-0B66-5D23-6162-7719364969D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57470" y="5825743"/>
            <a:ext cx="2617122" cy="57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 </a:t>
            </a:r>
          </a:p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Email Address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1EA5D9B1-52D9-747E-6524-F996E0BA602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55937" y="5678933"/>
            <a:ext cx="2432126" cy="874712"/>
          </a:xfrm>
          <a:prstGeom prst="rect">
            <a:avLst/>
          </a:prstGeom>
          <a:ln w="57150">
            <a:solidFill>
              <a:schemeClr val="tx1"/>
            </a:solidFill>
          </a:ln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E235EA3-6088-AF3D-3109-45DA1DF3F27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4338" y="5864986"/>
            <a:ext cx="2617122" cy="57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 #</a:t>
            </a:r>
          </a:p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>
            <a:extLst>
              <a:ext uri="{FF2B5EF4-FFF2-40B4-BE49-F238E27FC236}">
                <a16:creationId xmlns:a16="http://schemas.microsoft.com/office/drawing/2014/main" id="{403DD888-2AAF-381E-C582-C2D2BA9FAF0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663825"/>
            <a:ext cx="5791200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Back side of the Flier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>
            <a:extLst>
              <a:ext uri="{FF2B5EF4-FFF2-40B4-BE49-F238E27FC236}">
                <a16:creationId xmlns:a16="http://schemas.microsoft.com/office/drawing/2014/main" id="{8DD4168E-BD9A-BF78-0772-2A45CF65DD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95400"/>
            <a:ext cx="9144000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600" b="1" dirty="0">
                <a:latin typeface="Tahoma" panose="020B0604030504040204" pitchFamily="34" charset="0"/>
                <a:cs typeface="Tahoma" panose="020B0604030504040204" pitchFamily="34" charset="0"/>
              </a:rPr>
              <a:t>All we ask in Return</a:t>
            </a:r>
          </a:p>
          <a:p>
            <a:pPr algn="ctr" eaLnBrk="1" hangingPunct="1"/>
            <a:r>
              <a:rPr lang="en-US" altLang="en-US" sz="2600" b="1" dirty="0">
                <a:latin typeface="Tahoma" panose="020B0604030504040204" pitchFamily="34" charset="0"/>
                <a:cs typeface="Tahoma" panose="020B0604030504040204" pitchFamily="34" charset="0"/>
              </a:rPr>
              <a:t>is that you </a:t>
            </a:r>
            <a:r>
              <a:rPr lang="en-US" altLang="en-US" sz="2600" b="1">
                <a:latin typeface="Tahoma" panose="020B0604030504040204" pitchFamily="34" charset="0"/>
                <a:cs typeface="Tahoma" panose="020B0604030504040204" pitchFamily="34" charset="0"/>
              </a:rPr>
              <a:t>Refer us Fence and Rail </a:t>
            </a:r>
            <a:r>
              <a:rPr lang="en-US" altLang="en-US" sz="2600" b="1" dirty="0">
                <a:latin typeface="Tahoma" panose="020B0604030504040204" pitchFamily="34" charset="0"/>
                <a:cs typeface="Tahoma" panose="020B0604030504040204" pitchFamily="34" charset="0"/>
              </a:rPr>
              <a:t>Business!</a:t>
            </a:r>
          </a:p>
        </p:txBody>
      </p:sp>
      <p:sp>
        <p:nvSpPr>
          <p:cNvPr id="6147" name="Title 1">
            <a:extLst>
              <a:ext uri="{FF2B5EF4-FFF2-40B4-BE49-F238E27FC236}">
                <a16:creationId xmlns:a16="http://schemas.microsoft.com/office/drawing/2014/main" id="{CA4B49B1-1EB2-447A-B0E9-26EB891394E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40608" y="2407235"/>
            <a:ext cx="5791200" cy="915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If you have any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 New Home Buyers that need:</a:t>
            </a:r>
          </a:p>
        </p:txBody>
      </p:sp>
      <p:sp>
        <p:nvSpPr>
          <p:cNvPr id="6148" name="Title 1">
            <a:extLst>
              <a:ext uri="{FF2B5EF4-FFF2-40B4-BE49-F238E27FC236}">
                <a16:creationId xmlns:a16="http://schemas.microsoft.com/office/drawing/2014/main" id="{FFDBA6A1-A348-490F-149E-50E31FDEA26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your: </a:t>
            </a:r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www.YourWebsiteName.com/whatever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ADCF794D-6992-37D4-861A-D193BF24658D}"/>
              </a:ext>
            </a:extLst>
          </p:cNvPr>
          <p:cNvSpPr txBox="1">
            <a:spLocks/>
          </p:cNvSpPr>
          <p:nvPr/>
        </p:nvSpPr>
        <p:spPr bwMode="auto">
          <a:xfrm>
            <a:off x="3718718" y="3354562"/>
            <a:ext cx="5105400" cy="1862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1" hangingPunct="1">
              <a:defRPr/>
            </a:pPr>
            <a:r>
              <a:rPr lang="en-US" sz="2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Vinyl or Wood Fencing</a:t>
            </a:r>
            <a:endParaRPr lang="en-US" sz="8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>
              <a:defRPr/>
            </a:pPr>
            <a:endParaRPr lang="en-US" sz="8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>
              <a:defRPr/>
            </a:pPr>
            <a:r>
              <a:rPr lang="en-US" sz="2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Dog or Pool Fencing</a:t>
            </a:r>
            <a:endParaRPr lang="en-US" sz="8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>
              <a:defRPr/>
            </a:pPr>
            <a:endParaRPr lang="en-US" sz="8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>
              <a:defRPr/>
            </a:pPr>
            <a:r>
              <a:rPr lang="en-US" sz="2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Gates or Entry Systems</a:t>
            </a:r>
            <a:endParaRPr lang="en-US" sz="8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>
              <a:defRPr/>
            </a:pPr>
            <a:endParaRPr lang="en-US" sz="8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>
              <a:defRPr/>
            </a:pPr>
            <a:r>
              <a:rPr lang="en-US" sz="2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Aluminum Fencing </a:t>
            </a:r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E80C533F-0136-8B02-AA9C-36264C1F1C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38599" y="5434427"/>
            <a:ext cx="4465638" cy="87070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txBody>
          <a:bodyPr anchor="ctr"/>
          <a:lstStyle>
            <a:lvl1pPr marL="342900" indent="-3429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indent="0"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Contact Me</a:t>
            </a:r>
          </a:p>
          <a:p>
            <a:pPr marL="0" indent="0"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 for a Free Consultation!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92B3B38-7338-3EA0-9D1A-9DE11A63DC7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3380" y="2514600"/>
            <a:ext cx="3200400" cy="3770932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362913E3-E38E-E8F8-1C35-2FD1414C15A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1092" y="2958640"/>
            <a:ext cx="2404976" cy="864947"/>
          </a:xfrm>
          <a:prstGeom prst="rect">
            <a:avLst/>
          </a:prstGeom>
          <a:ln w="57150">
            <a:noFill/>
          </a:ln>
        </p:spPr>
      </p:pic>
      <p:sp>
        <p:nvSpPr>
          <p:cNvPr id="11" name="Title 1">
            <a:extLst>
              <a:ext uri="{FF2B5EF4-FFF2-40B4-BE49-F238E27FC236}">
                <a16:creationId xmlns:a16="http://schemas.microsoft.com/office/drawing/2014/main" id="{CB23BE02-FF28-4E19-4CFC-91E2157202E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3879" y="4267626"/>
            <a:ext cx="2819401" cy="569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Mkt Area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Name</a:t>
            </a:r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3613E26E-1EBE-4F36-EDAF-62A3F4AD1BF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4199" y="5429570"/>
            <a:ext cx="2461869" cy="6664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Freshcoat Saratoga Springs Presentation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eshcoat Saratoga Springs Presentation" id="{D195A341-2248-4055-8056-4FA369DE4C60}" vid="{097E6D97-8E88-4FFB-9BD6-0B078AFBE9B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Freshcoat Saratoga Springs Presentation</Template>
  <TotalTime>7467</TotalTime>
  <Words>216</Words>
  <Application>Microsoft Office PowerPoint</Application>
  <PresentationFormat>On-screen Show (4:3)</PresentationFormat>
  <Paragraphs>44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Tahoma</vt:lpstr>
      <vt:lpstr>Freshcoat Saratoga Springs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david Townsend</dc:creator>
  <cp:lastModifiedBy>David Townsend</cp:lastModifiedBy>
  <cp:revision>968</cp:revision>
  <dcterms:created xsi:type="dcterms:W3CDTF">2015-01-05T15:32:48Z</dcterms:created>
  <dcterms:modified xsi:type="dcterms:W3CDTF">2026-03-06T14:59:26Z</dcterms:modified>
</cp:coreProperties>
</file>