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47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68595-2268-4264-9C8B-301C6865828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14398-DC1F-4C51-AB16-AEB84FD1F20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9714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32ED-BCD7-487B-A07C-1E7EBEFF89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1D40B-6005-474C-8AE4-774FAAF86CC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098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599D3-A59A-4166-8A66-3BDB752FAD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BE247-64CB-42F0-AC79-417FF3234EA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835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5D28-06B7-4E7D-B808-D869221DCE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1BB8C-FC2F-45D7-9DB7-7CE1F01196A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2923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7DF30-C3AC-4901-8EA9-8B0414A4FC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C0265-014A-43FB-9146-35D148C878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7574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CDB1F-7CA4-4B0C-AA44-980CCE681B4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638AA-8840-4DC4-97F2-C94A075147B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9975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EA71E-64EC-4D22-A49F-F19FDA37B2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5D235-383E-46C6-9120-1721F32310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848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BB78E-5034-48BC-AC01-3A94EF139FA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1E3EE-A0FE-4A32-897A-D6962549E34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3576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9499F-048F-4BD9-9078-2F512CF56E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0F8EF-F76D-420B-91F4-C2047105AC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712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A37BD-364C-4566-B46F-80F21B659E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263EB-86C7-486B-B758-E465596C4C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632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05ED8-21E6-4706-B5A4-8BDAD90FE30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4299F-C1FB-4EA4-AEF8-93AFD3849F0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9496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08C5A2-4246-4589-A639-E0C22929AB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28ACA14-39D2-4DC1-B6D9-7E786E25DB5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72565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72286AD9-CB93-FD85-27D1-CEC7534D4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Custom Home Builders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F7CAB8A0-D30C-5CE6-1D8B-3D75061CE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A41CA07D-F34A-ECB0-0206-001E4DC90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C851695F-5BB9-6CFD-093B-D75BE0D92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90F6972-6B71-BB8E-2568-9F1E7132D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Custom </a:t>
            </a:r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Home Builders.</a:t>
            </a:r>
            <a:endParaRPr lang="en-US" altLang="en-US" sz="2400" b="1" dirty="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9F59E8-809B-4BDB-1AE1-C02D426E0C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607" y="2785825"/>
            <a:ext cx="2857899" cy="3419952"/>
          </a:xfrm>
          <a:prstGeom prst="rect">
            <a:avLst/>
          </a:prstGeom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0012CA98-F7E1-2E98-5DCE-2147999F0C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2471" y="3218909"/>
            <a:ext cx="1858169" cy="1002254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1851CA24-0C22-C077-B213-06BC9B1973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6461" y="4463766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3AB6DD4-BC18-B04E-722E-4FC35A6210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3646" y="5427947"/>
            <a:ext cx="2438400" cy="56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BC41C8E-1BAC-CD53-E7E1-9FBB23436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FB61F4-B5B7-6B71-3E11-A5EB9821D98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27CF0F94-7FC1-8FA4-2003-585F7627E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8FF4A33-0565-ABB8-6EF7-5682BE7C5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D643DF43-0620-796C-BF28-D630A95A5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31" y="2324810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D50EEF2-9829-CBCD-5FBF-92F6DEEC4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044" y="4546601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Find a beautiful 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New Luxury Home for their Buyers!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56E57199-5534-5662-0C5B-1A2F1B56E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2319338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A1CD6ADE-FB32-548F-A107-220F3DF9C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369697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Search the Custom Home Builders,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their Portfolios and Homes for Sale!</a:t>
            </a:r>
          </a:p>
        </p:txBody>
      </p:sp>
      <p:pic>
        <p:nvPicPr>
          <p:cNvPr id="4108" name="Picture 5">
            <a:extLst>
              <a:ext uri="{FF2B5EF4-FFF2-40B4-BE49-F238E27FC236}">
                <a16:creationId xmlns:a16="http://schemas.microsoft.com/office/drawing/2014/main" id="{6D7BF8D3-1CCE-C1F1-FF8E-C46E250E0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C3DF98B-CB68-43F4-9A50-C5F9DEFF3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43EFB6C-CCCD-A755-292F-B5B51F504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A76B26DD-18B3-B023-C5F3-44B7E03A3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2915" y="5570669"/>
            <a:ext cx="1858169" cy="1002254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42EC919-B150-6C86-CA62-C83F83769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318F35B-61AC-E662-9532-8A57FEFF7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82054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</a:t>
            </a:r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Refer me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Pool and Spa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43A7DD03-12DE-6D20-3CFE-73A17441C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6153" name="Title 1">
            <a:extLst>
              <a:ext uri="{FF2B5EF4-FFF2-40B4-BE49-F238E27FC236}">
                <a16:creationId xmlns:a16="http://schemas.microsoft.com/office/drawing/2014/main" id="{4BB5A78A-AD7A-C1A0-4701-1DA14F9784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2355" y="2447095"/>
            <a:ext cx="5361646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 Custom Home Projects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or Custom Home Buyers that need a</a:t>
            </a:r>
          </a:p>
        </p:txBody>
      </p:sp>
      <p:sp>
        <p:nvSpPr>
          <p:cNvPr id="6154" name="Title 1">
            <a:extLst>
              <a:ext uri="{FF2B5EF4-FFF2-40B4-BE49-F238E27FC236}">
                <a16:creationId xmlns:a16="http://schemas.microsoft.com/office/drawing/2014/main" id="{E033DFB0-3E86-7BFB-8D48-0B25B8A87E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2355" y="3407336"/>
            <a:ext cx="5361646" cy="1848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New Pool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Hot Tub or Spa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Water, Fire and Lighting Features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Specialized Pool Financing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6F7C4DA-829C-BAC1-60DD-32A78FB412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0358" y="5545176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a Free Design Consultation!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7F0243-596C-13D5-B575-9A8BCD9F81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955" y="2586071"/>
            <a:ext cx="3200400" cy="3829811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013CD1D6-3D4D-DE98-55EB-A70B0601AD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070" y="3124200"/>
            <a:ext cx="1858169" cy="1002254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C2A4F823-3144-60AD-2C87-134BC83CB2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4475944"/>
            <a:ext cx="27432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D0AF811-4176-81C1-459F-021965B8F5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6775" y="5562600"/>
            <a:ext cx="2667000" cy="679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7525</TotalTime>
  <Words>219</Words>
  <Application>Microsoft Office PowerPoint</Application>
  <PresentationFormat>On-screen Show (4:3)</PresentationFormat>
  <Paragraphs>44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987</cp:revision>
  <dcterms:created xsi:type="dcterms:W3CDTF">2015-01-05T15:32:48Z</dcterms:created>
  <dcterms:modified xsi:type="dcterms:W3CDTF">2026-10-07T11:36:24Z</dcterms:modified>
</cp:coreProperties>
</file>