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your Dealers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5" y="4545386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135D3E-88F8-EB5B-3724-2467F2754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995844"/>
            <a:ext cx="1403868" cy="14038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new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Luxury New Home for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their Buyers!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1F905-4CA4-B94F-ACD0-4D9FFA90F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5524499"/>
            <a:ext cx="1143001" cy="11430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Security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Owners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Home Security Systems…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Home Security Systems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Listings…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For a Free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Quote!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63768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B77F59-881A-2BD5-F69D-D586C4507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56" y="3005737"/>
            <a:ext cx="1453245" cy="14532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7515</TotalTime>
  <Words>214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2026-10-07T05:20:53Z</dcterms:modified>
</cp:coreProperties>
</file>