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49" r:id="rId2"/>
    <p:sldId id="750" r:id="rId3"/>
    <p:sldId id="745" r:id="rId4"/>
    <p:sldId id="751" r:id="rId5"/>
    <p:sldId id="752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BEC6A2-951D-401F-AD98-4D6DC88636F0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0A862-9F86-4B2F-8106-6AFF7F06245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6877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3166-7F82-44D2-BDB3-F2FEB29876D2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9711-D8C7-4FE2-80B6-91F24258FBF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04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313CA7-3AB6-4719-A837-FB2951AE8AF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44A40-39BB-4758-988F-96D24573ADF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8108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E2D61-DC4A-414A-969C-B2FAA44692E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38C755-F607-4839-97F8-9E2024A1249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519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358B5-634E-4DDD-9A82-B0BA28C5178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1BAA39-1007-4633-86AF-28A6DECE35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74625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3EE3A-7B9F-499B-B806-BEF8B0327DC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8AAE-FA0B-4EEA-9D07-ACCED1DD3FF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11445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E2AB48-7A73-459A-A765-5BB5EF112AC4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DF470-0E9A-4186-8398-267A54B36E23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4669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78CD1-8ADB-4612-9D0A-56D82BC77743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AFF3C8-DD94-4D82-8177-B94A25DC83A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4653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E06326-2A44-4E7D-9388-DAC42BDBE77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F6B7E4-0184-4AF6-8D4F-E67288FF82BB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99149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B7B755-A937-4035-B9D9-962C868E535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75D3B-5028-42C9-93A9-518DE8BAB57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0415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257C2-500D-48A4-8C69-4632437C98D9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6A60C9-4089-49A1-9489-C86D23E63414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81991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07B4969-C1F3-438C-BDCC-AAAFD592F51E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A22AF56-C542-4BF8-B3F6-2A1FD04E0B1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85196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E3CA33E9-DC7D-9DE5-4903-931D71E1CC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your Website name, your Logo,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8A252859-3AFD-F56A-610B-CF7F1183C1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D29BEBF6-92CA-0966-A361-C6381B95DA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68FBD9E9-C9BB-CAE9-ED52-9F683F668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Real Estate Agents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56269F-6529-B4CA-A31D-92588AC28C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</a:t>
            </a:r>
            <a:b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Referrals from Real Estate Agents.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B4BFD52-C9E7-3FD5-7C53-2B906A1533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64" y="2785825"/>
            <a:ext cx="2857899" cy="34199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20F249-F16C-B29F-0D95-0EA53611BAB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8736" y="3188745"/>
            <a:ext cx="2068749" cy="838200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A23151A7-92C2-F8C6-2FC4-15531B6A75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4348553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96A2F6CD-3BCA-8BE4-5C52-52B7B55C7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4265" y="5486400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DA1F6196-B94A-C805-636E-43036B7D86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AF2DADED-3E01-C293-8F63-A2A6BA0E70A0}"/>
              </a:ext>
            </a:extLst>
          </p:cNvPr>
          <p:cNvSpPr txBox="1">
            <a:spLocks/>
          </p:cNvSpPr>
          <p:nvPr/>
        </p:nvSpPr>
        <p:spPr bwMode="auto">
          <a:xfrm>
            <a:off x="0" y="495300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3100" b="1" dirty="0">
              <a:latin typeface="+mj-lt"/>
              <a:ea typeface="+mj-ea"/>
              <a:cs typeface="+mj-cs"/>
            </a:endParaRPr>
          </a:p>
        </p:txBody>
      </p:sp>
      <p:sp>
        <p:nvSpPr>
          <p:cNvPr id="4099" name="Title 1">
            <a:extLst>
              <a:ext uri="{FF2B5EF4-FFF2-40B4-BE49-F238E27FC236}">
                <a16:creationId xmlns:a16="http://schemas.microsoft.com/office/drawing/2014/main" id="{4DD4D9EA-70E0-E3DE-C3D1-01D598E56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F27EEFEB-8ED8-6322-8307-479850FBA7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1011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pic>
        <p:nvPicPr>
          <p:cNvPr id="4101" name="Picture 9">
            <a:extLst>
              <a:ext uri="{FF2B5EF4-FFF2-40B4-BE49-F238E27FC236}">
                <a16:creationId xmlns:a16="http://schemas.microsoft.com/office/drawing/2014/main" id="{2B971F90-C62D-3A2A-98B2-2A6C8CA050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338" y="2957513"/>
            <a:ext cx="3276600" cy="2189163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Title 1">
            <a:extLst>
              <a:ext uri="{FF2B5EF4-FFF2-40B4-BE49-F238E27FC236}">
                <a16:creationId xmlns:a16="http://schemas.microsoft.com/office/drawing/2014/main" id="{97C830AE-F84D-61CE-EC38-2365D7995E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338" y="2347977"/>
            <a:ext cx="3276600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CEDC2ABA-6479-DABE-662A-2C5FC13737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64979" y="235426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Perform New Home Buyer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Presentations…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CD839F3-E9F3-00F7-E917-F11173E4D1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1426" y="3375660"/>
            <a:ext cx="5341937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Communities and New Homes…</a:t>
            </a:r>
          </a:p>
        </p:txBody>
      </p:sp>
      <p:sp>
        <p:nvSpPr>
          <p:cNvPr id="4105" name="Title 1">
            <a:extLst>
              <a:ext uri="{FF2B5EF4-FFF2-40B4-BE49-F238E27FC236}">
                <a16:creationId xmlns:a16="http://schemas.microsoft.com/office/drawing/2014/main" id="{6D756B7F-9363-6992-3C7C-18732FB27D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9363" y="4418582"/>
            <a:ext cx="533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Chat with the Builder’s online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Sales Reps to get the latest Incentives!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C9CF19-A0EB-ECEA-2350-0CEF805724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00516" y="5802502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A72D395-3F7D-7005-3721-DFF28695FE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486" y="5790163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24F5801-CE0D-BE94-8E79-C096144104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6946" y="5642474"/>
            <a:ext cx="2210108" cy="89547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3536B868-C8CF-0B87-AA52-5233EB92CF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F9D0460F-B20C-5080-440E-262CB62AE8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23645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Cleaning Business!</a:t>
            </a:r>
          </a:p>
        </p:txBody>
      </p:sp>
      <p:sp>
        <p:nvSpPr>
          <p:cNvPr id="6147" name="Title 1">
            <a:extLst>
              <a:ext uri="{FF2B5EF4-FFF2-40B4-BE49-F238E27FC236}">
                <a16:creationId xmlns:a16="http://schemas.microsoft.com/office/drawing/2014/main" id="{96729F77-9D0D-568D-A5AB-DC22E771B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9900" y="2481581"/>
            <a:ext cx="551139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New Homes, Listings or Rental Properties that need: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815A3DF0-A2CE-88CC-E6C8-37704A10D9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15829" y="3759201"/>
            <a:ext cx="5515470" cy="1285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Home Cleaning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One-Time Cleanings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Regular Cleanings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Clean, Safe and Well Cared for Homes!</a:t>
            </a:r>
          </a:p>
        </p:txBody>
      </p:sp>
      <p:sp>
        <p:nvSpPr>
          <p:cNvPr id="6152" name="Title 1">
            <a:extLst>
              <a:ext uri="{FF2B5EF4-FFF2-40B4-BE49-F238E27FC236}">
                <a16:creationId xmlns:a16="http://schemas.microsoft.com/office/drawing/2014/main" id="{66959479-041F-9681-24E0-549D36586D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17FD32-F376-0AD3-D15B-C34A67407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412" y="4402138"/>
            <a:ext cx="2819400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Your Name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DFFD09E-E8CF-D32A-44A3-78BB7E4C23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29675"/>
            <a:ext cx="2366216" cy="4216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solidFill>
                  <a:schemeClr val="bg1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49EC547D-3533-76FB-1209-379DFABE44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2779" y="5491433"/>
            <a:ext cx="4465638" cy="881206"/>
          </a:xfrm>
          <a:prstGeom prst="rect">
            <a:avLst/>
          </a:prstGeom>
          <a:solidFill>
            <a:schemeClr val="accent5">
              <a:lumMod val="50000"/>
            </a:schemeClr>
          </a:solidFill>
          <a:ln w="76200">
            <a:solidFill>
              <a:schemeClr val="tx1"/>
            </a:solidFill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Contact Me for a Free Quote!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67C9D44-679C-797E-0EDD-E780425BD6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0648" y="2446337"/>
            <a:ext cx="3169252" cy="395107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0F1A2B7-BFA1-97F0-9489-A4AEF2B41C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0220" y="2959101"/>
            <a:ext cx="2210108" cy="895475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C04C97DD-7819-5013-C21E-F6007E1E7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6429" y="4328392"/>
            <a:ext cx="2477689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40965E-4606-F4A3-884A-D37C6EFDED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984" y="5590109"/>
            <a:ext cx="2563828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7490</TotalTime>
  <Words>221</Words>
  <Application>Microsoft Office PowerPoint</Application>
  <PresentationFormat>On-screen Show (4:3)</PresentationFormat>
  <Paragraphs>43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962</cp:revision>
  <dcterms:created xsi:type="dcterms:W3CDTF">2015-01-05T15:32:48Z</dcterms:created>
  <dcterms:modified xsi:type="dcterms:W3CDTF">2024-04-03T14:32:19Z</dcterms:modified>
</cp:coreProperties>
</file>