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52" r:id="rId2"/>
    <p:sldId id="750" r:id="rId3"/>
    <p:sldId id="745" r:id="rId4"/>
    <p:sldId id="751" r:id="rId5"/>
    <p:sldId id="747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5AF18-92DB-4F18-9AF1-A856B6EB55A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B59A72-5D02-4563-ACBA-E846380F6D8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6738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3C9CB3-838F-470B-BDA9-A96F8F6B2F9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ACFE81-982D-4066-8FE9-A27359E0491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78053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9A4A0C-C587-4F75-95A0-999DD06ED6C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6DE2D3-ED3D-40DE-984A-0AE17CD2FB5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9481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CCB910-B7EA-41E9-BE45-380004DE363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EB3515-B33B-4D00-8761-654DBB3318A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6392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16ECF1-9F3A-4159-AE54-94244A2B7AB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8E31F4-B9F1-402D-9367-D4267D22D6C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5662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6CD0C3-279B-4217-B295-91A0030CB57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E66B92-2141-4D7B-95D3-BE073601E23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2148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EAB167-D51D-4160-9CC2-FB1B025EF96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7D02D6-8B8C-4B45-9BD9-5D9020F9FBE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5963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439DAC-FAD2-47E9-A709-DC066E80F73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BC6996-EC06-40CD-A79A-E2D2F1A9E2A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3162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46ACFD-F8CF-48DA-8651-385126E1BD0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CD5805-FA85-4D30-B3E1-80B0E55B598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42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8E4ADA-4F8B-460A-B3E9-7D377EDE2EB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CEA84A-3386-40CC-9F11-67C5043AD46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5501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727AA5-CA85-4BFA-BD4F-EB77CD254BE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CEE08D-2D18-4552-8790-B63A70DE6F6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3145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5DF95B4-AE83-404C-9598-A9ECF5C697D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5F176A6A-8D45-4DF3-B649-568555FEB29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28347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E3CA33E9-DC7D-9DE5-4903-931D71E1C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8A252859-3AFD-F56A-610B-CF7F1183C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D29BEBF6-92CA-0966-A361-C6381B95D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96868" y="541728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BAFFA82-CAE3-A504-D3D9-9808B86DA7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Improve “Showing”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7D17A5E-ECB5-4FC3-2DA4-748531B6FF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36663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improve the “Showing” experience of a Real Estate Agent’s listings.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CB570D8-7148-5952-1330-ECCF408174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789238"/>
            <a:ext cx="2783633" cy="329871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AE7AD93-AAF0-86A3-8D64-E81CD116C0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059" y="3124200"/>
            <a:ext cx="2259914" cy="79863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BA6D93FE-8305-FA57-7F31-FB48BABD35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4922" y="4257799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D1A5E47-BC06-9999-D4C9-C86CC63090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8813" y="5410517"/>
            <a:ext cx="2522403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9F19CBB8-0263-C250-7796-4127515BBB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CF7FC31-818F-0DC8-77DD-CAE07E8424C4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5E617B2F-E14A-2608-6704-14E27E51F6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03212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48D0114-8050-0586-47E5-2B6F15EB10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957E6356-778B-F303-8ECF-14E753705C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698E7943-688A-0B53-9CF7-8D63C926FE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2619" y="4649788"/>
            <a:ext cx="5955506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Make some Easy Money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Selling a New Home from a Builder!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0E292ACF-85B0-4FD8-3983-3A35B742B9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1825" y="2352675"/>
            <a:ext cx="59563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Get information on each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Buyer and Financing Incentives!</a:t>
            </a:r>
          </a:p>
        </p:txBody>
      </p:sp>
      <p:pic>
        <p:nvPicPr>
          <p:cNvPr id="4108" name="Picture 4" descr="money.JPG">
            <a:extLst>
              <a:ext uri="{FF2B5EF4-FFF2-40B4-BE49-F238E27FC236}">
                <a16:creationId xmlns:a16="http://schemas.microsoft.com/office/drawing/2014/main" id="{BBC3BB5F-2113-2312-0082-9F88E1ABAD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3" y="2897188"/>
            <a:ext cx="2260600" cy="2511425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EFB66EBB-75A1-456D-9060-DECB206429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F31F9D2-7D42-5FB4-DE83-C5FEF2B22C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808662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1173F6C-BE9E-F4BB-A22F-6290EB94B1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5584826"/>
            <a:ext cx="3048000" cy="107714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CE3628F-023C-F564-A0EB-1FCE297CB6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2619" y="3427414"/>
            <a:ext cx="595630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91CEDBBF-09BF-DE4A-5AB6-D9247C6C4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9D0460F-B20C-5080-440E-262CB62AE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</a:t>
            </a:r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Concrete Coating </a:t>
            </a:r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Business!</a:t>
            </a:r>
          </a:p>
        </p:txBody>
      </p:sp>
      <p:sp>
        <p:nvSpPr>
          <p:cNvPr id="6152" name="Title 1">
            <a:extLst>
              <a:ext uri="{FF2B5EF4-FFF2-40B4-BE49-F238E27FC236}">
                <a16:creationId xmlns:a16="http://schemas.microsoft.com/office/drawing/2014/main" id="{66959479-041F-9681-24E0-549D36586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90744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4C388FE-2B4E-BF51-94E9-32150A5B60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7393" y="4782344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8EC9C59-E8C8-BEEA-86DF-629345471D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7274" y="2599831"/>
            <a:ext cx="5566726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New Homes, Listings or Rental Properties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D8D460DC-C53E-EE4D-8BC5-ACB651F271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5684" y="3783612"/>
            <a:ext cx="5566725" cy="1199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Custom Concrete Coating work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to improve the “Showing” Experience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of your Listings…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BBE24530-95EB-0D11-2E95-44E3EB5C5E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5748" y="5356568"/>
            <a:ext cx="4465638" cy="99819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Give me your List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and get a Free Quote!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1F3B9A1-DCCF-0EFD-007F-9B7186359A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537" y="2696742"/>
            <a:ext cx="3084007" cy="365466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D4AA583-7FE5-EDF6-D9CE-1A7D07C7A2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581" y="3029681"/>
            <a:ext cx="2259914" cy="798637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A434545-163E-AF09-51F8-18113C3BF2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445" y="4341483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B3E705C-8F49-5E5B-074C-DE12E2EF4B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5338" y="5644845"/>
            <a:ext cx="2522403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7460</TotalTime>
  <Words>224</Words>
  <Application>Microsoft Office PowerPoint</Application>
  <PresentationFormat>On-screen Show (4:3)</PresentationFormat>
  <Paragraphs>43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971</cp:revision>
  <dcterms:created xsi:type="dcterms:W3CDTF">2015-01-05T15:32:48Z</dcterms:created>
  <dcterms:modified xsi:type="dcterms:W3CDTF">2026-10-07T07:30:29Z</dcterms:modified>
</cp:coreProperties>
</file>