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5BE652-0EE5-68DB-2E45-CFF299FA7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74" y="2789238"/>
            <a:ext cx="2887264" cy="340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B8AECD-0E34-2646-B0CB-93282F6D3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199370"/>
            <a:ext cx="2324460" cy="85269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7F48061-F398-30C8-227A-55DF67D9A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330" y="4462192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736B7DE-8028-B965-5CF3-036AFD869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725" y="5461301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me Window Treatment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575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E351E8A-2AE5-EFCD-68FD-2E6395B40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263775"/>
            <a:ext cx="4038600" cy="41322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Shutters, Blinds, Shades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Drapes!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4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 Free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Design Consultation!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4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1E1E52-6908-C49E-7F22-8D8AE7CF3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49" y="2434406"/>
            <a:ext cx="3363310" cy="39616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B4766A-51D8-2EDA-A2B7-A10F6F0BE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38" y="2790485"/>
            <a:ext cx="2564532" cy="94075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7A4D46D-6998-0FDC-C779-1CEE25912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4904" y="3894355"/>
            <a:ext cx="28194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752D501-4DA0-5E80-FAD8-05FE8608B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529" y="4495800"/>
            <a:ext cx="2819400" cy="613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Custom Window Treatments!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51C68B4-2D77-A33E-14C8-B41398BE5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565" y="5570679"/>
            <a:ext cx="2911364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7541</TotalTime>
  <Words>158</Words>
  <Application>Microsoft Office PowerPoint</Application>
  <PresentationFormat>On-screen Show (4:3)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975</cp:revision>
  <dcterms:created xsi:type="dcterms:W3CDTF">2015-01-05T15:32:48Z</dcterms:created>
  <dcterms:modified xsi:type="dcterms:W3CDTF">2026-10-07T13:30:51Z</dcterms:modified>
</cp:coreProperties>
</file>