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2BA62-D3E9-40E0-BCF0-AA6600C5C260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6E110-777A-4189-9AA8-B4F728A60A6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3973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CEBCE1-2035-4215-8B0F-8FC10EA79B7B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3209C-FA97-429E-A842-F60DD51C25A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471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5D953-15ED-4E5C-939B-7766DFB2407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FA0B00-CB87-4D3B-B638-B6FBDA8F163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3737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2036D-111D-4904-8F90-B8E792CCA48C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792868-D45C-4AB6-953E-B1B42FABFCD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137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11D19-348A-44E9-A6A2-24580E1774B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7B2C5-1260-48F3-826E-550D25690FF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2705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8C7121-A560-4C73-986F-B80EDF319949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83C3D-76B0-4410-8301-9F1CD868A01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0038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68D455-BDC5-4CC3-9B45-BBEB975336A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B4994-596E-4FDA-8C28-0E8FABFF3D1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1404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6A4B1-D5BB-454F-81E4-22A3EE8B7AE9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809FD-2BB9-4858-A292-7A4DBB15822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28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D2A78-7355-44D4-AB27-C7FCCD8B1FC2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2CF30-B45E-4073-8C91-AD12B734044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7938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853D86-4AD5-4859-B9BB-2555B5201BA7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FC0AD-C437-4408-9A6B-D8C403E27AE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1708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A066F-D116-49B2-B618-5A5907E8F8E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1D5D9-411E-4619-82E5-9B3E32C3E7C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6995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9696D4C-B373-4764-B2D8-39C4EFB4ED3A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EB736A9-6B44-4A53-84D8-943C420A2A2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91613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8F99D3D-854C-1B58-7C21-5B77F6E8A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Buyer Incentive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48D19FD-B62B-4A33-88FF-B36B666C9D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two-sided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Home Builders by offering a Buyer Incentive 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E04A36D-42AB-78F5-1D67-49696837BD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463" y="2709614"/>
            <a:ext cx="2953162" cy="3572374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55152381-200B-AA05-434D-CFDE47AC8D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7544" y="4586790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5F71D9A-81D9-DFD6-3138-5E2B1CDAFC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9944" y="5562600"/>
            <a:ext cx="2362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2B8F61D6-7222-902C-29CE-B9D4BF77B4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8D80A07-782C-BAF7-3388-7352C2AF26FA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8A31033A-4CD8-A4C1-ACFA-878473AAFE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079CF957-3AFC-573F-572D-7FDFEF649C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CB023E09-34E4-91AD-351D-A5AF11C3C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BF04A4FB-A2DC-5FF2-2A56-FD79F6CF4B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Many Builders are Buying Down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Interest Rates and Paying Closing Costs!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17F86ACE-1D51-EA63-9993-9BDE139E3F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Communities and New Homes!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B5651D90-5BCF-3F33-4033-B4D5D0672D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424238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updated Financing Incentives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on the Builder’s Inventory Homes!</a:t>
            </a:r>
          </a:p>
        </p:txBody>
      </p:sp>
      <p:pic>
        <p:nvPicPr>
          <p:cNvPr id="4107" name="Picture 5">
            <a:extLst>
              <a:ext uri="{FF2B5EF4-FFF2-40B4-BE49-F238E27FC236}">
                <a16:creationId xmlns:a16="http://schemas.microsoft.com/office/drawing/2014/main" id="{DB03CCFC-283A-11FF-EA79-12656B3893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43213"/>
            <a:ext cx="1685925" cy="2528887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300E606-CEAB-3E50-2F64-9368DDD4D6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68AFB4F-EA1C-DE1E-FD11-CB8F4C75E4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71C6A8A-8CD5-7686-6FA0-82A37FE24C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4675" y="5584939"/>
            <a:ext cx="1814649" cy="97371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DBEB2659-BB9F-D763-17B3-922A85FFA6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141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Home Insulation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30BC51B-EF7C-7663-ED95-AEAA33CC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56260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9162463-BEF1-BD6B-4351-C5439D157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7481" y="2376805"/>
            <a:ext cx="5486401" cy="2770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New Home Builds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an Extra Buyer Incentive…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We can provide a Free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>
                <a:latin typeface="Tahoma" panose="020B0604030504040204" pitchFamily="34" charset="0"/>
                <a:cs typeface="Tahoma" panose="020B0604030504040204" pitchFamily="34" charset="0"/>
              </a:rPr>
              <a:t>Upgraded</a:t>
            </a:r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Koala Home Insulation package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part of the Sale for your Buyers!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3DB0430-6646-612A-C32D-6A38A5273B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7862" y="5334000"/>
            <a:ext cx="4465638" cy="104646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AE58703-0285-D29B-DFE5-A523A60791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683" y="2376805"/>
            <a:ext cx="3309688" cy="4003655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57A1D7C0-A336-7FE7-163B-49D8D6228E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6027" y="4509599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93979D5-2C71-7C0D-C8EB-80B62708F3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2462" y="5534564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7481</TotalTime>
  <Words>242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975</cp:revision>
  <dcterms:created xsi:type="dcterms:W3CDTF">2015-01-05T15:32:48Z</dcterms:created>
  <dcterms:modified xsi:type="dcterms:W3CDTF">2024-10-29T01:08:43Z</dcterms:modified>
</cp:coreProperties>
</file>