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0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05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77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0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94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9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71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5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4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36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3273D76-5531-0AFD-87FE-BCD6DC6AC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A2F017F-A6C3-D319-CBD0-D9E5335C3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569EE5-8786-EA4D-6F82-191DC4900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781EC91-2524-EBD8-CD75-ECF2D7FBBF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0E71C50-C462-5C6A-B023-0BAA15479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15FF58-BE34-6020-FC46-74146FCEE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F316F37B-0B66-5D23-6162-77193649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470" y="5825743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A5D9B1-52D9-747E-6524-F996E0BA6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7893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235EA3-6088-AF3D-3109-45DA1DF3F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864986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608" y="2407235"/>
            <a:ext cx="57912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718718" y="3354562"/>
            <a:ext cx="5105400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Vinyl or Wood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Dog or Pool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Gates or Entry Systems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Aluminum Fencing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2B3B38-7338-3EA0-9D1A-9DE11A63D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2913E3-E38E-E8F8-1C35-2FD1414C1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B23BE02-FF28-4E19-4CFC-91E215720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613E26E-1EBE-4F36-EDAF-62A3F4AD1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216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2024-04-02T07:58:59Z</dcterms:modified>
</cp:coreProperties>
</file>