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4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68B90-39F1-485E-BBBE-DBF268EDBE0A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CF94C-9EF3-48E9-97C9-685AF2128C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893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554E0-EDE2-45FE-A17A-08480F3D50B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87DA6-1F9D-45F0-9066-CF1D389AE0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221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5B8B3-5E58-4C2A-9F82-3B32037C6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95B73-993D-4741-8283-17A142859A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29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ED5D6-3CC4-4594-AAD6-27DA5217A56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AA9C1-7E7C-453A-B6F3-08C8B839962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26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7B258-68E4-454D-8F17-86F0E5933A30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E6892-D714-416B-AE4A-51A0FA990B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940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43740-E4FE-4465-BFE5-7C61658C07C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D7704-40B5-407C-83CB-FC42146AC37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05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1A700-2EC0-4C32-B055-600B9C34C0C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2EB95-D8A5-4CD9-BCB5-764597730D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4229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3AF7E-EC1D-4AB7-A7FE-65803CC9AB3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BF7E9-96A7-4CA3-84A8-E882D9B209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67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D42B0-CBA3-421C-AA90-6E84336230C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E4FFD-40C6-4B84-A6CB-10F1681694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4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18081-E7CF-430C-A385-522FFDE251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E07D2-6C0A-4DE8-982B-41B0E92AEF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10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6D41-CCC9-4CFA-9CCC-9045D00BE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F82F7-2BD4-412A-8D84-AA738A2D35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83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415586-A6A8-45DE-B149-D47B101003F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B30424-BF27-4974-8A2D-27438A7BA76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07796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CE51BFC-D6EF-B8FE-283E-77E9E1247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AC757FA-B58B-6816-3EAC-E724700E0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E90C75-51BC-F7B8-20F4-264543AA1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665815"/>
            <a:ext cx="2981741" cy="348663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43032021-632C-20DC-5E8E-388298F02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370" y="432035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E6CD922-CB2C-2ECE-2844-51ABFD7DD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7325" y="5397530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BA660EAA-2D19-1F3A-687A-1288D8011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6A5F3194-E531-F89C-D50A-E6E654CF0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FDA354-3208-6A0F-6E24-87400A8D4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F0AE7588-AACA-25E3-DF7A-9CD1EA638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009C3AD-9267-949D-6702-0AE7591DE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8F6D13C-495F-A47F-A509-FBA70D2AC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15376F-852D-A1CE-6C0D-BF7711C83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89FB54E-31AE-B042-CA07-0D3E41C3C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9A264C1-773E-8A5F-E688-9A0FC907E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396F08-1F50-47DA-C63D-727F6CACF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58529C5-C8CC-EF6D-B5F0-384CAC8CCDEF}"/>
              </a:ext>
            </a:extLst>
          </p:cNvPr>
          <p:cNvSpPr/>
          <p:nvPr/>
        </p:nvSpPr>
        <p:spPr>
          <a:xfrm>
            <a:off x="3429000" y="5638800"/>
            <a:ext cx="2743200" cy="9906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3A0B72-8AAD-3DBD-E152-D2597678EE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0300" y="5761050"/>
            <a:ext cx="2260600" cy="79520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8CE4D59-9F19-F5DC-D93A-F10614DDB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Mosquito Shield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8EBFED15-275F-8CEF-CEE1-E0887B51B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317" y="2396162"/>
            <a:ext cx="5458108" cy="3022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Clients, Listings or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Mosquito, Tick or Pest Control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Mosquito Shield for an Open House or a Special Event…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8CE5AF-B701-D223-7452-A1630FB97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9423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Quote!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DF4B814-C50B-9E77-3BA6-A311AC57F1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384" y="2517305"/>
            <a:ext cx="3259552" cy="38558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2A5ECB9-BF4F-BD54-8A87-6338159A9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369" y="4361009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132180D-C3CB-3EC7-90BE-DD05BA373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683" y="55626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7479</TotalTime>
  <Words>220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969</cp:revision>
  <dcterms:created xsi:type="dcterms:W3CDTF">2015-01-05T15:32:48Z</dcterms:created>
  <dcterms:modified xsi:type="dcterms:W3CDTF">2024-10-29T02:03:35Z</dcterms:modified>
</cp:coreProperties>
</file>