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153A267-98C4-9D04-92AB-EAC28DB76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 Experience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829149A-8775-EE71-A8CD-1E7D3ADE6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64543E-5486-B0E1-AF12-878C41E9F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19" y="2709614"/>
            <a:ext cx="2953162" cy="357237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42A4088-1DBF-087B-D0A6-93D7DF159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57726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63F9DAF-4765-DA6D-6EE1-B8E53BC5A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534025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6CAF48-C52E-B475-8CF5-1873A7B596B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73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C5E8177-EA24-9FEB-CB54-8FDEFFB37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79AFD320-992B-0FF5-F363-73A0D384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1188E97-CF25-AA2C-15F2-B09A15836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4649788"/>
            <a:ext cx="58785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B48C1ED9-363D-4197-D119-13224FF1F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2352675"/>
            <a:ext cx="594106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6FFFE78-3F92-396B-1A1C-40EE9DE83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A05D1F-BB1D-5271-ABDB-9E444FA19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BAA38-927C-25AB-EAD9-D2F79D7BB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3F101A-B4A1-D576-4F99-DD1CC1C1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065" y="3401219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DAA7F6-775E-FB4C-0F5B-98D077CE06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675" y="5584939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Insulation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105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5301" y="2520155"/>
            <a:ext cx="544942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new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F3C5F57-D40B-CFC3-1221-DC13A549D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195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Free Proposal for You!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DF7735-9F2C-91CD-7272-B1D0902B6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6" y="3643150"/>
            <a:ext cx="5480591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Insulation products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BC4400-92BE-74F9-1929-6269AD113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67" y="2456193"/>
            <a:ext cx="3240189" cy="391958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800349C-3252-23AE-0C65-C23BDF354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761" y="4515693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FBC9DC9-B3FF-4DE5-FD0B-00D2DF635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940" y="5547627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7470</TotalTime>
  <Words>226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973</cp:revision>
  <dcterms:created xsi:type="dcterms:W3CDTF">2015-01-05T15:32:48Z</dcterms:created>
  <dcterms:modified xsi:type="dcterms:W3CDTF">2026-10-07T07:42:39Z</dcterms:modified>
</cp:coreProperties>
</file>