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9" r:id="rId1"/>
  </p:sldMasterIdLst>
  <p:sldIdLst>
    <p:sldId id="749" r:id="rId2"/>
    <p:sldId id="750" r:id="rId3"/>
    <p:sldId id="745" r:id="rId4"/>
    <p:sldId id="751" r:id="rId5"/>
    <p:sldId id="753" r:id="rId6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800000"/>
    <a:srgbClr val="99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1914" y="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15042-2097-6EC4-D31F-2B867A444E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368595-2268-4264-9C8B-301C68658281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BD9DA5-9F0F-7E12-F5E0-412D35BDA3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9A9AAA-36C6-6F3F-0B5D-F0733D8D2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414398-DC1F-4C51-AB16-AEB84FD1F207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797143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E0ED92-A390-7586-E605-35666E3019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E132ED-BCD7-487B-A07C-1E7EBEFF8957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FC467C-F821-540B-2573-214ED0F8B4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D93C1D-A61D-B64E-211D-CA74120DA6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81D40B-6005-474C-8AE4-774FAAF86CCC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780980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035760-D936-3347-FCA0-92024088AE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0599D3-A59A-4166-8A66-3BDB752FAD60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0DC77C-5E15-ABAE-D31C-C2F49988C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5A4387-9362-7050-B387-88A7ECE109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7BE247-64CB-42F0-AC79-417FF3234EAA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883577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002AF07-B18D-C796-31A8-0AEE3DA0EB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255D28-06B7-4E7D-B808-D869221DCEBF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947EA3E-5DCF-04EE-DA0E-017B97069E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109E4A8-4E00-E61A-1939-5786D73FA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B1BB8C-FC2F-45D7-9DB7-7CE1F01196A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529236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6E8252E5-20DB-52DD-C071-37E861A4A0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E7DF30-C3AC-4901-8EA9-8B0414A4FC57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DEEC405F-2EAF-1617-24A5-783BA0B9F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30E9050-A52C-DC47-BBDF-E785D4400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CC0265-014A-43FB-9146-35D148C87815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075744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751A63CD-E2A7-C79D-AD43-375873A61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8CDB1F-7CA4-4B0C-AA44-980CCE681B4A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50856D99-6142-51CE-0A46-5D2DBD933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32277BEF-356A-9510-2D48-C7B5BA119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A638AA-8840-4DC4-97F2-C94A075147B6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699759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132B0077-AC73-946E-9FA1-FF2B829DB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1EA71E-64EC-4D22-A49F-F19FDA37B29E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17703B56-364D-F9C4-1569-0B08CEAB2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AA7F605-B696-8478-1F6B-7823B56F8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85D235-383E-46C6-9120-1721F32310E6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178486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FA8236D-EA86-EF82-AC6D-772085348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8BB78E-5034-48BC-AC01-3A94EF139FA2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88AE041-1B70-CBC8-E704-F45AF1E7EE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5D0E37E-C841-EB33-8D56-4D2F3A4126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F1E3EE-A0FE-4A32-897A-D6962549E34A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535763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593540A-3B93-5D28-6F87-0A969205EA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49499F-048F-4BD9-9078-2F512CF56E6D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34DFCDD-41AD-CE76-C292-CA4DBB8BE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0803D2F-F6E1-ECC6-B734-3F01CC487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C0F8EF-F76D-420B-91F4-C2047105AC10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807127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5A1E13-D59C-4B36-2FAD-BDE8F546E7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6A37BD-364C-4566-B46F-80F21B659E77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394B8D-ADE0-3C35-1878-CF0F2DA4D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CF8B84-9EBF-1ECA-516E-70821AEC2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9263EB-86C7-486B-B758-E465596C4C19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46326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9A8E46-09BA-8D35-2628-E61DAB20E2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305ED8-21E6-4706-B5A4-8BDAD90FE306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7DD582-8F3F-97CA-5A72-6BD51D737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F26D89-AA41-7454-8D85-4D6188710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44299F-C1FB-4EA4-AEF8-93AFD3849F09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194969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E915C579-F658-E1A6-A1C3-A751CDBF4B1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DB597710-11A2-CF91-E11E-037E42FA911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C61565-F511-FA88-8D56-92BFF0871D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108C5A2-4246-4589-A639-E0C22929AB71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242392-781B-63C5-B5B3-E2F03A1AC0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DBA12B-1034-72AD-2780-7AE4ADCAF6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FFFFFF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728ACA14-39D2-4DC1-B6D9-7E786E25DB51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4725652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>
            <a:extLst>
              <a:ext uri="{FF2B5EF4-FFF2-40B4-BE49-F238E27FC236}">
                <a16:creationId xmlns:a16="http://schemas.microsoft.com/office/drawing/2014/main" id="{72286AD9-CB93-FD85-27D1-CEC7534D49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3200" b="1" dirty="0"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32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Sample Flier – Agent Custom Home</a:t>
            </a:r>
          </a:p>
        </p:txBody>
      </p:sp>
      <p:sp>
        <p:nvSpPr>
          <p:cNvPr id="2052" name="Title 1">
            <a:extLst>
              <a:ext uri="{FF2B5EF4-FFF2-40B4-BE49-F238E27FC236}">
                <a16:creationId xmlns:a16="http://schemas.microsoft.com/office/drawing/2014/main" id="{F7CAB8A0-D30C-5CE6-1D8B-3D75061CE1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3013" y="2789238"/>
            <a:ext cx="5360987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 can easily Edit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your Website name, your Name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 and Number on both sides</a:t>
            </a:r>
          </a:p>
        </p:txBody>
      </p:sp>
      <p:sp>
        <p:nvSpPr>
          <p:cNvPr id="2053" name="Title 1">
            <a:extLst>
              <a:ext uri="{FF2B5EF4-FFF2-40B4-BE49-F238E27FC236}">
                <a16:creationId xmlns:a16="http://schemas.microsoft.com/office/drawing/2014/main" id="{A41CA07D-F34A-ECB0-0206-001E4DC904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4221163"/>
            <a:ext cx="5245100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Print both Sides of the Flier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endParaRPr lang="en-US" altLang="en-US" sz="2000" b="1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and make copies in 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Color or Black and White…</a:t>
            </a:r>
          </a:p>
        </p:txBody>
      </p:sp>
      <p:sp>
        <p:nvSpPr>
          <p:cNvPr id="2054" name="Title 1">
            <a:extLst>
              <a:ext uri="{FF2B5EF4-FFF2-40B4-BE49-F238E27FC236}">
                <a16:creationId xmlns:a16="http://schemas.microsoft.com/office/drawing/2014/main" id="{C851695F-5BB9-6CFD-093B-D75BE0D922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5562600"/>
            <a:ext cx="5257800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>
                <a:latin typeface="Tahoma" panose="020B0604030504040204" pitchFamily="34" charset="0"/>
                <a:cs typeface="Tahoma" panose="020B0604030504040204" pitchFamily="34" charset="0"/>
              </a:rPr>
              <a:t>It’s your Choice!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E90F6972-6B71-BB8E-2568-9F1E7132D2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954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The following slides are a two-sided Sample Flier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that your Franchisees can use to get Referrals from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Real Estate Agents and Custom Homeowners.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03C1E95-368D-6C9B-43C0-31C574AD57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197" y="2746541"/>
            <a:ext cx="2991267" cy="3400900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20ED8220-EE76-5905-051D-4EC97F5056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4736" y="4330912"/>
            <a:ext cx="2770187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Mkt Area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34B92465-53F6-BC83-B6B0-C4C37C6E70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30629" y="5404062"/>
            <a:ext cx="2438400" cy="569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38C029F-93B4-A400-382D-1E0FC93B9A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2504" y="3105189"/>
            <a:ext cx="1814649" cy="97371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>
            <a:extLst>
              <a:ext uri="{FF2B5EF4-FFF2-40B4-BE49-F238E27FC236}">
                <a16:creationId xmlns:a16="http://schemas.microsoft.com/office/drawing/2014/main" id="{5BC41C8E-1BAC-CD53-E7E1-9FBB234365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Front side of the Flier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70FB61F4-B5B7-6B71-3E11-A5EB9821D984}"/>
              </a:ext>
            </a:extLst>
          </p:cNvPr>
          <p:cNvSpPr txBox="1">
            <a:spLocks/>
          </p:cNvSpPr>
          <p:nvPr/>
        </p:nvSpPr>
        <p:spPr bwMode="auto">
          <a:xfrm>
            <a:off x="0" y="49530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100" b="1" dirty="0">
              <a:latin typeface="+mj-lt"/>
              <a:ea typeface="+mj-ea"/>
              <a:cs typeface="+mj-cs"/>
            </a:endParaRPr>
          </a:p>
        </p:txBody>
      </p:sp>
      <p:sp>
        <p:nvSpPr>
          <p:cNvPr id="4099" name="Title 1">
            <a:extLst>
              <a:ext uri="{FF2B5EF4-FFF2-40B4-BE49-F238E27FC236}">
                <a16:creationId xmlns:a16="http://schemas.microsoft.com/office/drawing/2014/main" id="{27CF0F94-7FC1-8FA4-2003-585F7627ED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99347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4100" name="Title 1">
            <a:extLst>
              <a:ext uri="{FF2B5EF4-FFF2-40B4-BE49-F238E27FC236}">
                <a16:creationId xmlns:a16="http://schemas.microsoft.com/office/drawing/2014/main" id="{18FF4A33-0565-ABB8-6EF7-5682BE7C59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19200"/>
            <a:ext cx="91440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Real Estate Agents can use my website to</a:t>
            </a:r>
          </a:p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Sell more New Homes from Builders!</a:t>
            </a:r>
          </a:p>
        </p:txBody>
      </p:sp>
      <p:sp>
        <p:nvSpPr>
          <p:cNvPr id="4101" name="Title 1">
            <a:extLst>
              <a:ext uri="{FF2B5EF4-FFF2-40B4-BE49-F238E27FC236}">
                <a16:creationId xmlns:a16="http://schemas.microsoft.com/office/drawing/2014/main" id="{D643DF43-0620-796C-BF28-D630A95A55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6731" y="2324810"/>
            <a:ext cx="3090862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Agents can use it to:</a:t>
            </a:r>
          </a:p>
        </p:txBody>
      </p:sp>
      <p:sp>
        <p:nvSpPr>
          <p:cNvPr id="4102" name="Title 1">
            <a:extLst>
              <a:ext uri="{FF2B5EF4-FFF2-40B4-BE49-F238E27FC236}">
                <a16:creationId xmlns:a16="http://schemas.microsoft.com/office/drawing/2014/main" id="{4D50EEF2-9829-CBCD-5FBF-92F6DEEC4F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17044" y="4546601"/>
            <a:ext cx="6015037" cy="72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Find a beautiful </a:t>
            </a:r>
            <a:b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New Luxury Home for their Buyers!</a:t>
            </a:r>
          </a:p>
        </p:txBody>
      </p:sp>
      <p:sp>
        <p:nvSpPr>
          <p:cNvPr id="4103" name="Title 1">
            <a:extLst>
              <a:ext uri="{FF2B5EF4-FFF2-40B4-BE49-F238E27FC236}">
                <a16:creationId xmlns:a16="http://schemas.microsoft.com/office/drawing/2014/main" id="{56E57199-5534-5662-0C5B-1A2F1B56E7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16263" y="2319338"/>
            <a:ext cx="601345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Connect directly to the Builder’s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Communities and New Homes!</a:t>
            </a:r>
          </a:p>
        </p:txBody>
      </p:sp>
      <p:sp>
        <p:nvSpPr>
          <p:cNvPr id="4104" name="Title 1">
            <a:extLst>
              <a:ext uri="{FF2B5EF4-FFF2-40B4-BE49-F238E27FC236}">
                <a16:creationId xmlns:a16="http://schemas.microsoft.com/office/drawing/2014/main" id="{A1CD6ADE-FB32-548F-A107-220F3DF9CE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16263" y="3369697"/>
            <a:ext cx="6013450" cy="91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Search the Custom Home Builder’s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Inventory Homes!</a:t>
            </a:r>
          </a:p>
        </p:txBody>
      </p:sp>
      <p:pic>
        <p:nvPicPr>
          <p:cNvPr id="4108" name="Picture 5">
            <a:extLst>
              <a:ext uri="{FF2B5EF4-FFF2-40B4-BE49-F238E27FC236}">
                <a16:creationId xmlns:a16="http://schemas.microsoft.com/office/drawing/2014/main" id="{6D7BF8D3-1CCE-C1F1-FF8E-C46E250E0A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2843213"/>
            <a:ext cx="1685925" cy="2528887"/>
          </a:xfrm>
          <a:prstGeom prst="rect">
            <a:avLst/>
          </a:prstGeom>
          <a:noFill/>
          <a:ln w="571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7C3DF98B-CB68-43F4-9A50-C5F9DEFF3E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5784459"/>
            <a:ext cx="2324100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 #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243EFB6C-CCCD-A755-292F-B5B51F504A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9800" y="5784460"/>
            <a:ext cx="2827233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Email Address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BD4060E-EA30-F397-CE01-355A8F044E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0788" y="5584939"/>
            <a:ext cx="1814649" cy="97371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>
            <a:extLst>
              <a:ext uri="{FF2B5EF4-FFF2-40B4-BE49-F238E27FC236}">
                <a16:creationId xmlns:a16="http://schemas.microsoft.com/office/drawing/2014/main" id="{942EC919-B150-6C86-CA62-C83F837692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Back side of the Flier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13D904DE-99BC-3FF8-9081-CD7BBE6765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61415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All I ask in Return</a:t>
            </a:r>
          </a:p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is that you Refer me Home Insulation Business!</a:t>
            </a:r>
          </a:p>
        </p:txBody>
      </p:sp>
      <p:sp>
        <p:nvSpPr>
          <p:cNvPr id="6148" name="Title 1">
            <a:extLst>
              <a:ext uri="{FF2B5EF4-FFF2-40B4-BE49-F238E27FC236}">
                <a16:creationId xmlns:a16="http://schemas.microsoft.com/office/drawing/2014/main" id="{311D2340-DED8-695A-EBDE-0EC3BEEF58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02895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A183DEB-15B9-27CA-DD17-8E97AFC2E0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8669" y="5140960"/>
            <a:ext cx="2438400" cy="42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A48CE5AF-B701-D223-7452-A1630FB97B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67980" y="5505071"/>
            <a:ext cx="4465638" cy="870706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txBody>
          <a:bodyPr anchor="ctr"/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Contact Me</a:t>
            </a:r>
          </a:p>
          <a:p>
            <a:pPr marL="0" indent="0"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for a Free Estimate!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0285F81-A912-C46D-4F31-F82060B81F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492" y="2590800"/>
            <a:ext cx="3128914" cy="3784977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AC7BDCB3-E680-228E-57FB-6C4D6DF461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2449" y="4582007"/>
            <a:ext cx="2667000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Your Name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4691BE32-C58C-E9F9-F954-01E349E4D2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8884" y="5544460"/>
            <a:ext cx="2574130" cy="645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EB299604-C008-C99C-C9F0-917FEACDEB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57596" y="2376805"/>
            <a:ext cx="5486401" cy="30333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If you need a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 Professional Home Insulation Contractor</a:t>
            </a:r>
          </a:p>
          <a:p>
            <a:pPr algn="ctr" eaLnBrk="1" hangingPunct="1"/>
            <a:endParaRPr lang="en-US" altLang="en-US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for your Custom </a:t>
            </a:r>
            <a:r>
              <a:rPr lang="en-US" altLang="en-US" b="1">
                <a:latin typeface="Tahoma" panose="020B0604030504040204" pitchFamily="34" charset="0"/>
                <a:cs typeface="Tahoma" panose="020B0604030504040204" pitchFamily="34" charset="0"/>
              </a:rPr>
              <a:t>Home Listings</a:t>
            </a:r>
            <a:br>
              <a:rPr lang="en-US" altLang="en-US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b="1"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and </a:t>
            </a:r>
            <a:r>
              <a:rPr lang="en-US" altLang="en-US" b="1">
                <a:latin typeface="Tahoma" panose="020B0604030504040204" pitchFamily="34" charset="0"/>
                <a:cs typeface="Tahoma" panose="020B0604030504040204" pitchFamily="34" charset="0"/>
              </a:rPr>
              <a:t>Custom Homeowners…</a:t>
            </a:r>
            <a:endParaRPr lang="en-US" altLang="en-US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endParaRPr lang="en-US" altLang="en-US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Quality Installation/Licensed &amp; Insured</a:t>
            </a:r>
            <a:b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Experience with Large Projects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Brand Name Products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reshcoat Saratoga Springs Presentation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eshcoat Saratoga Springs Presentation" id="{D195A341-2248-4055-8056-4FA369DE4C60}" vid="{097E6D97-8E88-4FFB-9BD6-0B078AFBE9B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Freshcoat Saratoga Springs Presentation</Template>
  <TotalTime>7546</TotalTime>
  <Words>220</Words>
  <Application>Microsoft Office PowerPoint</Application>
  <PresentationFormat>On-screen Show (4:3)</PresentationFormat>
  <Paragraphs>42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Tahoma</vt:lpstr>
      <vt:lpstr>Freshcoat Saratoga Springs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david Townsend</dc:creator>
  <cp:lastModifiedBy>David Townsend</cp:lastModifiedBy>
  <cp:revision>983</cp:revision>
  <dcterms:created xsi:type="dcterms:W3CDTF">2015-01-05T15:32:48Z</dcterms:created>
  <dcterms:modified xsi:type="dcterms:W3CDTF">2026-10-07T07:41:38Z</dcterms:modified>
</cp:coreProperties>
</file>