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8068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A24DDB-F08E-D0DC-0434-2EE71362E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5" y="3096531"/>
            <a:ext cx="2295845" cy="10097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88F766-147A-7270-CFBA-43DAA5FE00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34406"/>
            <a:ext cx="3357765" cy="391922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F6C147F-FD11-9B68-C6D7-6D250F3EB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582" y="5586477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B66F8A7-ECC2-573D-2851-36FC15CF2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7382" y="4329906"/>
            <a:ext cx="2819400" cy="699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Custom Window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Treatments!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D2141E-C4D3-5005-167D-7F9329F0E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886220"/>
            <a:ext cx="2468113" cy="108556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E351E8A-2AE5-EFCD-68FD-2E6395B40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63775"/>
            <a:ext cx="40386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Shutters, Blinds, Shades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Drapes!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4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4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</TotalTime>
  <Words>161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2026-03-06T17:13:05Z</dcterms:modified>
</cp:coreProperties>
</file>