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74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38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59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77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38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6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37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82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2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11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06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954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Logo,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54B456-D876-79D6-AE5A-85151B440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5695EB-F772-D1E1-AB5B-CCDF6780F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7241113-F74F-DD02-00E1-64C55D37E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730" y="5562600"/>
            <a:ext cx="252240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955F45C-8362-BEB9-1DE2-21869178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141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41154B-40A4-62CE-AAE1-51D892188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2A3CFAB-7AC0-4970-CE3E-DAE93DF76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4348553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AB92FCA-1F38-B497-3464-D63F8AB5C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5486400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55E4AE-4366-A7EE-CDA8-E8FBE3E6A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839" y="3232444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7" y="2352675"/>
            <a:ext cx="59705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9F67B1-DAF5-8FF5-3D08-225D102D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D55126-9BEF-226F-22C2-B3C80915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8EA979-8655-E563-5FCE-9E364A740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705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4663C-C271-52D2-481D-374B160B8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788404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412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House Cleaning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479" y="4985540"/>
            <a:ext cx="5475962" cy="3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One-Time Cleanings/Regular Cleanings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193" y="5529675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93F8F-4D11-7300-492B-C9BF43A5A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920" y="2455862"/>
            <a:ext cx="5491080" cy="224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Professional House Cleaning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4BB91CC-334C-A321-DBCA-AF27BDF5D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31" y="431179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7B31B4-4112-C9CC-D783-C3BCDEA3C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050" y="5586288"/>
            <a:ext cx="2986150" cy="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7F9DED-7F69-28E9-2CC4-60895EFC9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55862"/>
            <a:ext cx="3169252" cy="39510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1A9888F-8EA9-B51B-D37D-B9E80B70F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29" y="4328392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C479C8-AECB-3620-10F9-F77BB8C73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5B4EC-148A-4885-9609-B0EA6196F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956991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7488</TotalTime>
  <Words>224</Words>
  <Application>Microsoft Office PowerPoint</Application>
  <PresentationFormat>On-screen Show (4:3)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2026-10-07T11:16:15Z</dcterms:modified>
</cp:coreProperties>
</file>