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1A2737-DD92-B7B7-B720-01DCF8F6F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59" y="3124200"/>
            <a:ext cx="2259914" cy="7986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079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6956C5-5FBC-FDDE-DFE3-5009DBA80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5524500"/>
            <a:ext cx="3048000" cy="10771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34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Concrete Coating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240" y="2595146"/>
            <a:ext cx="569976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Custom Homeowners 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240" y="3766055"/>
            <a:ext cx="5687060" cy="1393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Concrete Coating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Garages and Driveways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Porches and Patios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Utility Rooms and Sunrooms…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3104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Edit: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4C388FE-2B4E-BF51-94E9-32150A5B6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93" y="478234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E39102-9AE8-A673-5970-5023BF1B8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1301" y="548405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tx1"/>
            </a:solidFill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Consultation!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55570F-EA07-F3BE-1AD3-E5FF26AEF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93" y="2700097"/>
            <a:ext cx="3084007" cy="36546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94A16C-3B39-3EC7-FA71-05B809DC2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045530"/>
            <a:ext cx="2259914" cy="7986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CF130C-9A32-8055-C201-75921592C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447" y="424286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DC96C34-8457-5D77-E59C-3F5B38FDA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340" y="5535998"/>
            <a:ext cx="2522403" cy="636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7527</TotalTime>
  <Words>217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985</cp:revision>
  <dcterms:created xsi:type="dcterms:W3CDTF">2015-01-05T15:32:48Z</dcterms:created>
  <dcterms:modified xsi:type="dcterms:W3CDTF">2026-10-07T07:29:03Z</dcterms:modified>
</cp:coreProperties>
</file>