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2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12086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5417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0" y="461765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CD6B4-6C3A-1F86-BB8F-F20243346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0" y="3443322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E1506D-B311-9BDF-2FE8-6DD31FFFB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44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Security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6156" name="Title 1">
            <a:extLst>
              <a:ext uri="{FF2B5EF4-FFF2-40B4-BE49-F238E27FC236}">
                <a16:creationId xmlns:a16="http://schemas.microsoft.com/office/drawing/2014/main" id="{43C99E2C-7328-F64F-C08E-1D6C43D7F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44" y="5566341"/>
            <a:ext cx="5730971" cy="35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Please contact me for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4" y="2600846"/>
            <a:ext cx="3077246" cy="3591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876528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138" y="4484336"/>
            <a:ext cx="2892878" cy="61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5529565"/>
            <a:ext cx="273605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F1973B-47FB-5C15-1CCF-00D2513C9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667030"/>
            <a:ext cx="5309843" cy="24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Smart Home Security Systems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7507</TotalTime>
  <Words>228</Words>
  <Application>Microsoft Office PowerPoint</Application>
  <PresentationFormat>On-screen Show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2026-10-07T05:20:00Z</dcterms:modified>
</cp:coreProperties>
</file>