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0B8C22-4BE7-B34A-3E37-FBE618FC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43" y="2781061"/>
            <a:ext cx="2915057" cy="342947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57EFC4-211A-D2E2-8753-A56706E44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972" y="454739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98AEE1-CF8B-1546-5398-15EE20515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972" y="554137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955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954" y="2263775"/>
            <a:ext cx="4815846" cy="41322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Custom Closets and Garages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Custom Home Offices </a:t>
            </a:r>
          </a:p>
          <a:p>
            <a:pPr algn="ctr" eaLnBrk="1" hangingPunct="1"/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Custom Utility Rooms and more!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BB30FF-A5D5-E712-F8CF-E15045695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514600"/>
            <a:ext cx="3173730" cy="37338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D413055-D060-95BD-09BE-5117B7D49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65" y="4513581"/>
            <a:ext cx="3352799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718B674-8A9F-93D4-DE2B-FF4954EC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57" y="5638800"/>
            <a:ext cx="2640013" cy="298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  <p:extLst>
      <p:ext uri="{BB962C8B-B14F-4D97-AF65-F5344CB8AC3E}">
        <p14:creationId xmlns:p14="http://schemas.microsoft.com/office/powerpoint/2010/main" val="159287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7534</TotalTime>
  <Words>157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2026-10-07T13:15:49Z</dcterms:modified>
</cp:coreProperties>
</file>