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52" r:id="rId2"/>
    <p:sldId id="750" r:id="rId3"/>
    <p:sldId id="745" r:id="rId4"/>
    <p:sldId id="751" r:id="rId5"/>
    <p:sldId id="754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5FCC93-B716-4B8F-BA64-D8ECBD289355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510AC8-C43F-40C7-8B13-CDE5762B846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3304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E99D92-F07B-4F3B-AAFB-DB4201D49901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E8D3D4-A6DE-41AF-8B00-6A52D3710C0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795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7B705F-DA34-4972-B293-8BA1AE3A7318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8200D3-830A-49DD-9297-0E982DEF67D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6829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E0A21D-4225-4E10-8F62-B7B4592EDCAF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393B75-2177-4323-84A5-6A96BBC6035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1233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938AA9-E7E5-4776-9466-2C530F03C1F5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B2BE75-1100-49D6-9914-C209EA87096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629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9D5EFF-6D2C-44EA-816B-B4EC3B05FD2D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4573B7-7FBF-4C19-8629-D481B081E94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62151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C47F6A-72B2-471D-9D83-2B60230AF085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C4BAA3-C35B-425F-BC3A-77144D83134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9649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162548-B989-4550-925D-59DE2FD2B607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9910A0-DBB5-43A2-B8CF-9F3D234DDC9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1554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FEEC64-3766-453C-B84B-3CC1065CFCB7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F7634A-D9AD-448D-B499-454720B0E0B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2943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B5938E-F353-48FF-A416-72C5EF092488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D89D53-7D0F-4AF8-A34A-1CB2454046D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6539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59B1B1-B882-45AF-AA25-EC9278053919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B37ED-77BD-469A-912B-6CA9488CCF7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2097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D587B73-A057-4653-A879-18D5F02BD3BF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E500601-0F6C-417C-BFBB-5377F69D68C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280836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F7835D79-0987-164F-BF7B-8A896F677F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93E9E51A-80AB-D0C4-F396-0670C96830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239EAF04-58F8-E331-2986-CB357FDC63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AC711D5-7B87-0A3B-B274-5C6F6D3612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Builder’s Construction Mgr.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12E38632-E4F8-BA30-BBD1-8DEA0E2E1E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 Referrals from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Builder’s Construction Managers.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3444C0C-B74A-8079-81AB-FD05B393C9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751" y="2636837"/>
            <a:ext cx="3260449" cy="3706945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806F4379-E122-3EF3-25AB-C90BB73114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8236" y="4348553"/>
            <a:ext cx="2875475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ED9FA79-407D-3153-5EFE-23A0022CE1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621" y="2876257"/>
            <a:ext cx="2422707" cy="1251288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11158234-7A9C-3DBB-634C-110097AAEF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4771" y="5628441"/>
            <a:ext cx="2522403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ACD8406A-CC2C-57E7-94A8-45E7F5CBEE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itle 1">
            <a:extLst>
              <a:ext uri="{FF2B5EF4-FFF2-40B4-BE49-F238E27FC236}">
                <a16:creationId xmlns:a16="http://schemas.microsoft.com/office/drawing/2014/main" id="{189A58A6-6DE5-0E9D-DD12-97A0247770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5C2B9B92-E2A9-1A1B-8712-61207E60CC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CC3A206D-1D19-A8FD-FDFF-7AD3971132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ED1BB77A-C246-D786-856F-8B10858604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6888" y="4649788"/>
            <a:ext cx="601503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Make some Money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Selling a New Home from a Builder!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85C93D91-5E95-CAE8-21A3-E3B29443B8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4675" y="2352675"/>
            <a:ext cx="60134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Get information on each Builder’s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Buyer and Financing Incentives!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4FB522B2-3E17-9E3A-1D4A-B74926F15F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6263" y="3424238"/>
            <a:ext cx="601345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Inventory Homes!</a:t>
            </a:r>
          </a:p>
        </p:txBody>
      </p:sp>
      <p:pic>
        <p:nvPicPr>
          <p:cNvPr id="4107" name="Picture 4" descr="money.JPG">
            <a:extLst>
              <a:ext uri="{FF2B5EF4-FFF2-40B4-BE49-F238E27FC236}">
                <a16:creationId xmlns:a16="http://schemas.microsoft.com/office/drawing/2014/main" id="{C3448581-05AD-4933-1298-B139FECECD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3" y="2897188"/>
            <a:ext cx="2260600" cy="25114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A7DF2D4A-1648-D774-3239-B885F4B70ED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3026" y="5547798"/>
            <a:ext cx="3257948" cy="1096842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E69B31E0-4AA3-7894-CB3E-73C8AD1596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72E5585-77BD-EC4A-2E84-D15C9D2FBC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809CFEF8-506F-BBAE-FF9D-714FC53ED3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DA7D2E7C-2DC7-DD01-94DF-499B58BDBC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295400"/>
            <a:ext cx="8709024" cy="10668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Sprinkler System Business!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378377BB-5009-77C0-1510-2B9A0D1481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01168"/>
            <a:ext cx="8709024" cy="911669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 dirty="0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6154" name="TextBox 8">
            <a:extLst>
              <a:ext uri="{FF2B5EF4-FFF2-40B4-BE49-F238E27FC236}">
                <a16:creationId xmlns:a16="http://schemas.microsoft.com/office/drawing/2014/main" id="{5459248D-EC31-EBCF-DCD7-F7106D3458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4958" y="4688340"/>
            <a:ext cx="5334000" cy="64633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Use 60% Less Water</a:t>
            </a:r>
          </a:p>
          <a:p>
            <a:pPr algn="ctr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for Irrigation </a:t>
            </a:r>
          </a:p>
        </p:txBody>
      </p:sp>
      <p:sp>
        <p:nvSpPr>
          <p:cNvPr id="2" name="TextBox 7">
            <a:extLst>
              <a:ext uri="{FF2B5EF4-FFF2-40B4-BE49-F238E27FC236}">
                <a16:creationId xmlns:a16="http://schemas.microsoft.com/office/drawing/2014/main" id="{246BFDB5-B224-B8A9-BB5D-AF4023D8E1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99920" y="5650389"/>
            <a:ext cx="5339039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Contact Me for a Free Consultation!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8A06C84-E61B-BFED-70A1-B30E45D970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5937" y="5228749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69C87F7-A3DA-D9E1-C8AD-C6FBB2B11D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5689918"/>
            <a:ext cx="25146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F1CBA5A-B25D-BE9D-9D67-B7E184CA2D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99919" y="2614801"/>
            <a:ext cx="5339039" cy="17176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need Irrigation Systems for your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Model Homes, Inventory Homes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or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during the Construction process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for your Custom Builds…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5EC44D3-AB9E-C07D-3424-1D0FBFB79E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512" y="2599423"/>
            <a:ext cx="3260449" cy="370694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0D7C733-1E7B-49FF-8499-403C99D275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382" y="2895600"/>
            <a:ext cx="2422707" cy="1251288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FEF08B70-7A48-1C7C-943B-6F140B829B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6997" y="4332483"/>
            <a:ext cx="2875475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D08E612-9A8A-2233-715E-E341985F51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1015" y="5574189"/>
            <a:ext cx="2522403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7462</TotalTime>
  <Words>219</Words>
  <Application>Microsoft Office PowerPoint</Application>
  <PresentationFormat>On-screen Show (4:3)</PresentationFormat>
  <Paragraphs>45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964</cp:revision>
  <dcterms:created xsi:type="dcterms:W3CDTF">2015-01-05T15:32:48Z</dcterms:created>
  <dcterms:modified xsi:type="dcterms:W3CDTF">2024-04-01T10:20:14Z</dcterms:modified>
</cp:coreProperties>
</file>