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3BCEE-66AA-4C45-B027-79921200C48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55A51-7907-46B0-82F5-9006B87B9C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69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16ACC-85CE-4309-8D3D-B3FD81B7545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77023-109A-45CF-9DF3-E3FCD0B766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2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EBF12-2F80-4E9B-B22D-4C8E10F137F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01EFC-8C32-4457-A63D-75FB5EE2843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30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3072E-03BA-4D97-A5E1-812FEF72E71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DB7EF-B761-46E4-B8F1-B63F67485A0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4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3AFCA-1222-4EB0-8074-DA43136D8FB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1C7AA-C812-4B61-A647-76072016C1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923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C0AAC-D191-4CF2-B837-D4C41A8549B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987A2-871C-4C02-807C-8BBECD6523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30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406D7-BD7F-404D-A879-762A0967683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1132A-E920-4331-8F7E-284C89844E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76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C459E-FF90-41FA-B405-C27A3FF07FD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15807-591D-4F0E-9AA4-2AEA43B02D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519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7776C-D94B-4F15-9FA7-30CB374AA69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8A0C9-D5C7-4E4B-A376-1DE6A43A6D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3142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28195-86B6-409A-8514-C00931BBE83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364AC-A867-4AE3-AAA0-8D9975853A2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595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B7EE1-DDCB-43A3-B2B9-D24F8435372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CE60D-E010-4A9E-9001-2E68F486D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40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8F5BC5-DDC9-4538-B0B8-7607D2BC62D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7DFB7FC-BC71-4BBC-AB6A-A1E4ADD788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7947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018B5554-A600-13D2-1042-5C05E3451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BEB649A4-4D6B-23DA-7C5E-86E739A34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A6D0219C-7A69-3FA4-3C77-35C70C140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6799A6-8A93-2C9D-FC8B-2E2EB3E8E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E74811-845F-B7B0-9678-06708D560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7BECF1-A19E-6DE8-8195-C26DB774BC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63" y="2763267"/>
            <a:ext cx="2895600" cy="34650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ACEDDAF-F5AD-A26C-B49E-F5BF3A03B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003" y="3124200"/>
            <a:ext cx="2286319" cy="96215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FABDF82-2755-76EB-DCA8-05800FD6C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235" y="4348553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4FDE1B-FFE7-7934-0DD2-3B416900D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285" y="55626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CD88989-4B7D-EAD4-ADC0-5BD6BD0C4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FEA421-8C7F-B71B-FE8C-988D0F4141BB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748BB13C-EF65-08B8-D33C-6AD8602CE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76BEA1D-0DE6-8B4D-B49A-43F738B81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D903862A-D8AF-0828-F6F5-EE0E919153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C5B94668-A818-698E-67DD-C792E6A90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39DF2ED-F059-62B8-D765-89941B41D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6E0912C2-1383-8625-00C9-70FD4A0B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08C8BA1B-F4AE-113B-D88C-99BF383F1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35C742-5D9F-D3B2-EE91-1A046526A7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82" y="5548236"/>
            <a:ext cx="2581635" cy="109552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0645CEC-77E2-F76F-4B99-CFE23BB14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758891-50C7-AD04-E1FF-F006A4DF4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D25CCB8-BBEA-C3C4-A269-5CCB7A7A6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FA4AD6A-C78C-CFDC-693F-63047502E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6187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1FFA6133-4686-8083-CCD3-A912C2347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5817" y="2375411"/>
            <a:ext cx="5566594" cy="843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</a:t>
            </a:r>
            <a:r>
              <a:rPr lang="en-US" altLang="en-US" sz="1900" b="1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  <a:endParaRPr lang="en-US" altLang="en-US" sz="19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B1984393-32EC-EDC5-1BF1-8EDE645A5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B5C78A26-C730-D62F-CA90-5B84D55AD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2663" y="3360108"/>
            <a:ext cx="5621337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Decks or Hardscapes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Outdoor Kitchens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Fire Features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Patios, Porches and Pergolas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7EF764E-1848-3F79-F9F3-2EBC98351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0512" y="5434425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8F7FAE-6C8F-B802-94F2-389B0D0CC8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14" y="2418713"/>
            <a:ext cx="3247704" cy="388641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D1C85AF-692D-4AF1-4209-D048A5F7F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182" y="4234004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B45237-B5AD-4CD6-946F-36DE97A6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217" y="558787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88FBFEE-475B-A184-CB0E-E5ED516AE0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06" y="2898633"/>
            <a:ext cx="2286319" cy="9621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7498</TotalTime>
  <Words>213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2024-04-02T08:27:57Z</dcterms:modified>
</cp:coreProperties>
</file>