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8068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0B0301-E961-891C-A2ED-15ADBD7122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311" y="3078624"/>
            <a:ext cx="2474038" cy="8996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Decorating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F024443-2AF1-32C0-F18D-A11142F0A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766736"/>
            <a:ext cx="4038600" cy="26293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EBEF09A-0343-1A5B-D6B6-FE5430BCF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988" y="2395137"/>
            <a:ext cx="3262223" cy="11862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74C4E9-786B-03F9-9B2F-7E3CF1CACA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51" y="2346071"/>
            <a:ext cx="3390162" cy="387947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0478AC-2063-C292-CE31-59D3B1A1D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132" y="5457190"/>
            <a:ext cx="28956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81E428-2CA6-E68F-5213-98C9092388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528" y="2661836"/>
            <a:ext cx="1618808" cy="2209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7546</TotalTime>
  <Words>148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971</cp:revision>
  <dcterms:created xsi:type="dcterms:W3CDTF">2015-01-05T15:32:48Z</dcterms:created>
  <dcterms:modified xsi:type="dcterms:W3CDTF">2023-07-06T14:42:20Z</dcterms:modified>
</cp:coreProperties>
</file>