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7616-DA2E-447E-952B-C73EEB2972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ADECD-080D-494F-AE5D-32EB554B19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4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7156-8435-43E4-8397-CFC33F0568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392EB-A95C-4008-9583-E8784032AD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35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FFBA-A5F5-4EC0-B837-56B85A1F9D3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B1100-15C4-4851-87CB-6843873BA9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19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AA2D2-D362-411B-B033-B2FDB2CC076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043A1-6405-4504-9553-3961F3F71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8837D-BB66-4C04-B97A-4E92D7303E2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9EE-507F-4B2D-92B0-90FCAD2A15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9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5C442-FA8C-4765-B9A2-4DD105CC061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443F2-EB51-4AA2-A291-9368BABF7D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0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83A9-F48A-4DA5-B8B1-8256836C285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A32D-625C-41DE-80ED-EDFE2B6E2F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6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98E5-0F6D-4051-BBAB-1CF8A47FFE7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9DC3-BD5A-466A-8D04-D8DE6C495F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35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89CC3-8AAB-48E7-B4EA-40558888B4E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268D-4E8D-4929-B2EB-D7D367EB1D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8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B76A-9A63-42F4-9484-C25A3DD0DBE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0A35-441F-4237-9E44-ECFCB43985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60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4B66-11B8-475D-AA63-79C46F7B7ED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0AA1-F145-42D1-9E91-3FE73261BF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10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0A22-10BD-4827-B358-60A87AA7EDC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147398-9B5C-4A33-8F08-640C187C65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21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2E95340-974D-3190-ACB3-FDD22FC72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7875792-BB27-A650-3CC9-56120AC3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3733FDD-2DBF-76D9-E126-64977C31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6E072-F99F-DDB0-85EA-B0B430E70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931A26D-4C48-AF72-62B6-969796D6F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69EE8A-177C-BD9D-02A9-A2DE0609C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8C30640-E955-BD07-6888-0C57C47684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0AB82B2-60F4-5C8A-2A31-277B4ED56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C03B5F4-CC65-7656-D292-41C5C8A2C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2AFAF56-53FE-370D-BD31-E056456C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823141-58DE-F2F6-3F27-BA3352158EA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315E499B-D85E-BCB4-6733-2583BE7F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3E5C2D0-0731-092B-4FB9-D5F19B25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D4D2C0D-25D3-CBED-9678-4232787CE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327C018D-C6D0-1247-5397-CF17F57E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46E9B7D-434B-C052-0EBC-CC02050D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7185562-8C44-40F7-9F2D-215C0A684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04AF5A-EEA0-785D-DA75-AA6FDFE64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601055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275301-EEFA-FC59-7EA2-A43160080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406" y="5844031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25E498-D12D-85FC-EA2C-7AFDCEAA6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98" y="5869875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B2C075-4148-D5FB-32EE-CD6B6CDD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3112B54-5038-0B50-D28C-FE17D3B0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E3CE36-3E14-24FB-18EF-F66EFF47F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6" y="2231019"/>
            <a:ext cx="5759128" cy="871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Homes or Listings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EA3507C-75DC-09BC-BE38-DF5293029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545" y="5025818"/>
            <a:ext cx="4698206" cy="131016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5CC0900-D96B-F14C-C6A4-49D14888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49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 could work up a Free Proposal for You!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53EEDEE-FA30-E104-4A85-1EEA14588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6" y="3269753"/>
            <a:ext cx="5740840" cy="1443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608CC7-288C-99A2-05F9-DBF1D151C8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282621-3FD3-E227-C065-61EA05B5C8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2C1A4D9-3C78-DCCA-6C9C-C0CEA6A22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2D65C72-CAF1-0C9C-12C5-CDF8284A0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232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2026-03-06T17:21:30Z</dcterms:modified>
</cp:coreProperties>
</file>