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2BA62-D3E9-40E0-BCF0-AA6600C5C2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6E110-777A-4189-9AA8-B4F728A60A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973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2036D-111D-4904-8F90-B8E792CCA4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92868-D45C-4AB6-953E-B1B42FABFCD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137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11D19-348A-44E9-A6A2-24580E1774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7B2C5-1260-48F3-826E-550D25690F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2705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C7121-A560-4C73-986F-B80EDF31994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83C3D-76B0-4410-8301-9F1CD868A0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0038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8D455-BDC5-4CC3-9B45-BBEB975336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B4994-596E-4FDA-8C28-0E8FABFF3D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40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6A4B1-D5BB-454F-81E4-22A3EE8B7AE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809FD-2BB9-4858-A292-7A4DBB15822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D2A78-7355-44D4-AB27-C7FCCD8B1FC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2CF30-B45E-4073-8C91-AD12B73404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93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53D86-4AD5-4859-B9BB-2555B5201BA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C0AD-C437-4408-9A6B-D8C403E27A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70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A066F-D116-49B2-B618-5A5907E8F8E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1D5D9-411E-4619-82E5-9B3E32C3E7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6995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EBCE1-2035-4215-8B0F-8FC10EA79B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3209C-FA97-429E-A842-F60DD51C25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71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5D953-15ED-4E5C-939B-7766DFB240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A0B00-CB87-4D3B-B638-B6FBDA8F163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73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696D4C-B373-4764-B2D8-39C4EFB4ED3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EB736A9-6B44-4A53-84D8-943C420A2A2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91613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F99D3D-854C-1B58-7C21-5B77F6E8A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48D19FD-B62B-4A33-88FF-B36B666C9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EB9FE5-AA71-C869-EB63-E0C69C339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9713"/>
            <a:ext cx="2991267" cy="3400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6EBAF8-DF4D-A078-5B78-51748A5B4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72129"/>
            <a:ext cx="1948018" cy="95310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5854E2D-1B1B-3F84-5A52-3A12094AD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33" y="44217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D26AAF4-933A-34F8-942D-701406D84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08438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2B8F61D6-7222-902C-29CE-B9D4BF77B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8D80A07-782C-BAF7-3388-7352C2AF26F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A31033A-4CD8-A4C1-ACFA-878473AAF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79CF957-3AFC-573F-572D-7FDFEF649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CB023E09-34E4-91AD-351D-A5AF11C3C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F04A4FB-A2DC-5FF2-2A56-FD79F6CF4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7F86ACE-1D51-EA63-9993-9BDE139E3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B5651D90-5BCF-3F33-4033-B4D5D0672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DB03CCFC-283A-11FF-EA79-12656B389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00E606-CEAB-3E50-2F64-9368DDD4D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68AFB4F-EA1C-DE1E-FD11-CB8F4C75E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5B513D-27C6-E694-3962-50C353D16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DBEB2659-BB9F-D763-17B3-922A85FFA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Custom Closet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DD2B7CFA-AE15-7703-762A-584C2155A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724" y="4300962"/>
            <a:ext cx="1901827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Custom Closets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F53BD0A-97B5-1E93-C702-BB0935DA7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724" y="4615062"/>
            <a:ext cx="1901827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Home Offices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0B63E17-E80E-EA3A-4D71-81D775FAD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7853" y="4293606"/>
            <a:ext cx="1901827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Custom Garages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478959E-C318-86CC-015E-2FB3FDF4D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7852" y="4620387"/>
            <a:ext cx="1901827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Laundry Rooms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9162463-BEF1-BD6B-4351-C5439D157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9" y="2258897"/>
            <a:ext cx="5486401" cy="197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Closet and Storage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DB0430-6646-612A-C32D-6A38A5273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237669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F0C579-AB88-19CE-EE83-2108E1ED5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9" y="2471675"/>
            <a:ext cx="3191379" cy="39041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60AFF3-89F8-E516-4DE3-7D8E86E65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92" y="2874405"/>
            <a:ext cx="2267028" cy="110919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434DD7F-BE53-5066-89C4-1F2DC8EE6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8" y="436100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64CF87F-2AA8-2D3A-812B-557E9E5E1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70" y="54864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7470</TotalTime>
  <Words>246</Words>
  <Application>Microsoft Office PowerPoint</Application>
  <PresentationFormat>On-screen Show (4:3)</PresentationFormat>
  <Paragraphs>48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2026-10-07T05:48:38Z</dcterms:modified>
</cp:coreProperties>
</file>