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937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197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73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461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44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99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73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95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134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68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86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653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8732AE2-CA66-CEC4-7FE4-245C11363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3903EEA-2C98-708F-C568-018391523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BEEFFBB6-AA4B-8B91-1A2D-D97B9BF4B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5208A4C-F09C-383C-D1B7-8BDB1FD22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4D20CE-4237-8755-66B2-6EA9E668A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3C5ED7-A320-912B-6693-BF4E98159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97" y="2746541"/>
            <a:ext cx="2991267" cy="34009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9D4A5F1-D1A4-48BC-5CDF-4C897B15D8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29" y="2995742"/>
            <a:ext cx="2362200" cy="1143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525925E-C26A-768D-0FDF-61708CA00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736" y="4330912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832FD94-AEC6-4138-7E46-C41FC38DC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629" y="5404062"/>
            <a:ext cx="2438400" cy="569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5873E0CC-E5A3-391A-9AF5-5C75B6163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CCC74F5-5E27-B169-66D2-D08CB96EB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900" y="5553838"/>
            <a:ext cx="2362200" cy="11430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EFB66EBB-75A1-456D-9060-DECB20642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F31F9D2-7D42-5FB4-DE83-C5FEF2B22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808662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007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Handyman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6" y="3241964"/>
            <a:ext cx="5401060" cy="217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Handyman Services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Model Homes,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 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Custom Builds…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FEDA7-CA37-0B4C-FA23-9CF5102E8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5068" y="5445919"/>
            <a:ext cx="4618036" cy="969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86A2E36-63A6-27F7-D27A-7C5CD72D5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1509" y="549554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Us Your Punch List…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a Free Estimate!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2142F6B-58E4-6320-03BB-D3E4606DC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796" y="2381207"/>
            <a:ext cx="5410203" cy="74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Inspection Report work… Resolved!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72A841-714C-1E50-99A3-105A5FF9A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17" y="2644775"/>
            <a:ext cx="3209684" cy="3771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536D3A-7355-8E7D-AE8A-82CDF58E81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57" y="2990259"/>
            <a:ext cx="2362200" cy="1143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6936070-AC5E-8F7A-B304-C91D06470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63" y="4415834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078C3C8-6715-2C0E-CBD9-81F8D06D1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62600"/>
            <a:ext cx="255195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7596</TotalTime>
  <Words>221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2024-04-03T01:54:06Z</dcterms:modified>
</cp:coreProperties>
</file>