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21611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88668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26909C4-0B2A-B9CE-CF08-9443A01A4A2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E5DAFD6-C34E-93C4-2176-10B923B62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BCB5A9B-3908-B41B-CA5C-7FDE8D44E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40D9E2AE-5678-D44A-9EE5-2B202BC04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2EEE703C-3099-241B-9368-1CB2DF76C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F33B1BA-E502-369E-9927-F119C3180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FC4491D0-C0BF-F103-1F8F-51EED1926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7A14D8E8-790E-109D-FD80-37159A345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A91CEC-1EC6-6480-B01D-9BD2D7C04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1C10A-DBB9-ADD5-4ADD-D846F799B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333A4A-D7D7-80BA-41DA-0F1917070A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9" y="552449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" y="12144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Home Security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6151" name="Title 1">
            <a:extLst>
              <a:ext uri="{FF2B5EF4-FFF2-40B4-BE49-F238E27FC236}">
                <a16:creationId xmlns:a16="http://schemas.microsoft.com/office/drawing/2014/main" id="{D7F61D19-7F0B-6F29-AE6C-4C87D2DC3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678" y="2405063"/>
            <a:ext cx="5730971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Properties or Clients that need 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Automation and Security Systems…</a:t>
            </a:r>
          </a:p>
        </p:txBody>
      </p:sp>
      <p:sp>
        <p:nvSpPr>
          <p:cNvPr id="6156" name="Title 1">
            <a:extLst>
              <a:ext uri="{FF2B5EF4-FFF2-40B4-BE49-F238E27FC236}">
                <a16:creationId xmlns:a16="http://schemas.microsoft.com/office/drawing/2014/main" id="{43C99E2C-7328-F64F-C08E-1D6C43D7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678" y="6013070"/>
            <a:ext cx="5730971" cy="35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Please contact me for a Free Quote!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EF50FB1-2270-33A0-A389-BDF9ACA5A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678" y="3109802"/>
            <a:ext cx="5744465" cy="2841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provide:</a:t>
            </a:r>
          </a:p>
          <a:p>
            <a:pPr algn="ctr" eaLnBrk="1" hangingPunct="1"/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Smart Home Security Systems</a:t>
            </a:r>
          </a:p>
          <a:p>
            <a:pPr algn="ctr" eaLnBrk="1" hangingPunct="1"/>
            <a:endParaRPr lang="en-US" altLang="en-US" sz="1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Indoor and Outdoor Camera Systems</a:t>
            </a:r>
          </a:p>
          <a:p>
            <a:pPr algn="ctr" eaLnBrk="1" hangingPunct="1"/>
            <a:endParaRPr lang="en-US" altLang="en-US" sz="1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Lighting and Climate Control</a:t>
            </a:r>
          </a:p>
          <a:p>
            <a:pPr algn="ctr" eaLnBrk="1" hangingPunct="1"/>
            <a:endParaRPr lang="en-US" altLang="en-US" sz="1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Life Safety Detection Systems</a:t>
            </a:r>
          </a:p>
          <a:p>
            <a:pPr algn="ctr" eaLnBrk="1" hangingPunct="1"/>
            <a:endParaRPr lang="en-US" altLang="en-US" sz="1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ADT Smart Light and </a:t>
            </a:r>
            <a:r>
              <a:rPr lang="en-US" altLang="en-US" sz="1600" b="1">
                <a:latin typeface="Tahoma" panose="020B0604030504040204" pitchFamily="34" charset="0"/>
                <a:cs typeface="Tahoma" panose="020B0604030504040204" pitchFamily="34" charset="0"/>
              </a:rPr>
              <a:t>Smart Locking </a:t>
            </a:r>
            <a:endParaRPr lang="en-US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22" y="2561508"/>
            <a:ext cx="3077246" cy="35918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22" y="2908810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45" y="4484975"/>
            <a:ext cx="2819400" cy="65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46" y="5479098"/>
            <a:ext cx="2838552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7514</TotalTime>
  <Words>246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2024-04-01T04:39:20Z</dcterms:modified>
</cp:coreProperties>
</file>