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E2B1E-BA31-51DA-468B-8BA6AE4BA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A470F9-7C00-5781-5740-662BF6CAD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BDBA1D-4934-EF20-0BC5-8C6981D8C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2242F49-485B-0957-0E42-977E536BE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4218D7F-3D45-CF13-B9A8-DC791FB39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88" y="3206231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00269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347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Cabinet and Countertop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39346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 for a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A78C88-5FC9-5243-D619-E9C59C6B4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6" y="2421041"/>
            <a:ext cx="5498174" cy="2613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New Cabinets and Countertops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for your</a:t>
            </a:r>
          </a:p>
          <a:p>
            <a:pPr algn="ctr" eaLnBrk="1" hangingPunct="1"/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New Construction Homes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Model Homes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Custom Homes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or Your New </a:t>
            </a:r>
            <a:r>
              <a:rPr lang="en-US" altLang="en-US" sz="1900" b="1">
                <a:latin typeface="Tahoma" panose="020B0604030504040204" pitchFamily="34" charset="0"/>
                <a:cs typeface="Tahoma" panose="020B0604030504040204" pitchFamily="34" charset="0"/>
              </a:rPr>
              <a:t>Home Buyers…</a:t>
            </a:r>
            <a:endParaRPr lang="en-US" altLang="en-US" sz="19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EF4E8F-846C-BCF9-BAF7-08C129DF7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27694F6-9BCD-A931-97D4-E0225BEC0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70459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C643FCF-C7AC-7118-DFC0-09FD0A5B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551" y="2996887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7480</TotalTime>
  <Words>220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2025-10-31T00:24:18Z</dcterms:modified>
</cp:coreProperties>
</file>