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2B0276-618B-6772-CA1F-7016A97DD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433F67C-1A25-19F9-5CFE-3F506FB95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5" y="441932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6E1F051-EB13-69F7-ECED-3246AA8A1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8" y="5476506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A322E-6678-FD47-AA88-3398916AE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Insurance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Luxury 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Insurance…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Insurance for your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Luxury Custom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2F628-80C1-95BF-851D-43F45884A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2" y="2517105"/>
            <a:ext cx="3279651" cy="377006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A7693AC-BA4E-7573-47B5-4F8E75BE5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434288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27C1EA-8C56-BD0E-FCA2-96F9C3DAF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677" y="5477595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7540</TotalTime>
  <Words>215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2026-10-07T05:41:54Z</dcterms:modified>
</cp:coreProperties>
</file>