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2E8C51-ECA6-D25C-BDD0-504E109BE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59" y="2665412"/>
            <a:ext cx="2981741" cy="348663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5FE2016-3BFE-AB11-A056-9D83F86E7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829" y="4348553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143164-76D6-F405-99DB-24F8BFE44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230" y="5406853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6F8741-309B-3F0A-9889-F0E2928C298D}"/>
              </a:ext>
            </a:extLst>
          </p:cNvPr>
          <p:cNvSpPr/>
          <p:nvPr/>
        </p:nvSpPr>
        <p:spPr>
          <a:xfrm>
            <a:off x="3429000" y="5638800"/>
            <a:ext cx="2743200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DDB05CF-C815-D4C2-2270-B16B0A8487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5761050"/>
            <a:ext cx="2260600" cy="7952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Mosquito Shield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Mosquito Shield Pest Control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1C839C-02A4-C807-1A61-956A2F3B3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4" y="2517305"/>
            <a:ext cx="3259552" cy="3855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991ACC2-83F1-ED2A-3DD6-E01405680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60" y="4373743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02B3B7E-ABD9-6051-E9F4-D75379517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960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7504</TotalTime>
  <Words>236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2024-10-29T01:36:15Z</dcterms:modified>
</cp:coreProperties>
</file>