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00C5B1A-E882-20DF-978A-8894A6532C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89238"/>
            <a:ext cx="2986060" cy="34853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AF15614-6260-A55F-C599-FDAF15DFD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530" y="4525826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Mkt Area/Name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2662EAC-C61F-51EC-7AB7-6337C7A67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530" y="5599017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D35BCC9-1AF5-A3F6-2ADC-3403264DF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75" y="3185875"/>
            <a:ext cx="2391109" cy="10860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178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that you Refer me Outdoor Living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765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FB2DCB8D-BA2B-10E3-A5D4-590D69AE1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263775"/>
            <a:ext cx="4038600" cy="41322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Decks, Hardscapes,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Patios, Porches, Pergolas!</a:t>
            </a: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Schedule a Free</a:t>
            </a: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Design Consultation!</a:t>
            </a:r>
          </a:p>
          <a:p>
            <a:pPr algn="ctr" eaLnBrk="1" hangingPunct="1"/>
            <a:endParaRPr lang="en-US" altLang="en-US" sz="1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22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6E36FA-E73F-6543-D7F6-EBD518AF4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73191"/>
            <a:ext cx="3352800" cy="391343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EDD98FE-8769-736C-D91E-E9816F591C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4329907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614D814-B42A-3452-74DB-EBBC93B7A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5562600"/>
            <a:ext cx="2819400" cy="421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201DD3-7035-EF7E-EEA7-81DDE123E0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528" y="2808548"/>
            <a:ext cx="2683883" cy="121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32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7483</TotalTime>
  <Words>151</Words>
  <Application>Microsoft Office PowerPoint</Application>
  <PresentationFormat>On-screen Show (4:3)</PresentationFormat>
  <Paragraphs>32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963</cp:revision>
  <dcterms:created xsi:type="dcterms:W3CDTF">2015-01-05T15:32:48Z</dcterms:created>
  <dcterms:modified xsi:type="dcterms:W3CDTF">2026-10-07T13:12:33Z</dcterms:modified>
</cp:coreProperties>
</file>