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141EFE-765B-4550-190A-840B8A0ED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744" y="308351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33D63FF-8E1D-2175-FCAA-2E8111AB6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693" y="5589046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205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Pool 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4BB5A78A-AD7A-C1A0-4701-1DA14F97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2447095"/>
            <a:ext cx="536164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Home Listings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 Buyers that need a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E033DFB0-3E86-7BFB-8D48-0B25B8A87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3407336"/>
            <a:ext cx="5361646" cy="184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Pool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Hot Tub or Spa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Water, Fire and Lighting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Specialized Pool Financing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7C4DA-829C-BAC1-60DD-32A78FB41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358" y="554517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F0243-596C-13D5-B575-9A8BCD9F8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13CD1D6-3D4D-DE98-55EB-A70B0601A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A4F823-3144-60AD-2C87-134BC83CB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D0AF811-4176-81C1-459F-021965B8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7527</TotalTime>
  <Words>217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2026-10-07T11:35:37Z</dcterms:modified>
</cp:coreProperties>
</file>