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8A11-07F8-446B-BEA9-6C903C2CB9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F5765-F15E-4C1B-B62B-E3AD316A46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67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0752-91C3-42D0-BA4A-34623D004F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92A0-D32F-4D3B-8516-E1FF66BC3C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64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71479-13B3-44A4-AFAA-F0BBC9F062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D0F8-A126-46F9-9913-5573825439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89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9637-1E53-4CDA-8423-26121E8CB11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F3111-00EF-4EE6-8B69-7B88E8A5B5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06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9190C-63FC-43C5-8C64-8129EBF43D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3AC8F-214B-4B11-9CF4-6C34BBF5E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0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E9152-D973-451C-8D9D-58642780B3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EED7-0852-45DC-A856-D29032D2BF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84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22D2-374F-44A8-8FFE-3367A38C4C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00AF-CBDA-4B47-9E5E-5D480C8777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55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99253-6B5B-41F3-84AF-FCC839EC77F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2366-707A-4A8F-8D1B-B25C7014F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73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14763-2E8B-4A9F-AE8E-D4D65D396E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3B78-784E-4C11-BDA7-7F6F12FDAB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08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B20A-E1F0-457D-8F9E-410AAFDE662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29756-BEAB-4792-9838-8A167B2B4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19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97CAC-B98B-45DB-B1C4-C9813FCE4AB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D9BAF-9436-40F4-ADA8-725472D27F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953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1F3FA3-FDB7-49E6-B5FB-61E0AFA5F58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17136-291E-47A9-86A3-11753F883F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399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8A33D6-DC70-E627-DF14-4C497EC11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19DCC1-F088-9262-56B3-1877328AF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9B144-DA9A-58D3-D0C4-35E3E55DF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FDCF97-F4FF-2031-4402-A5579B856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77" y="3200400"/>
            <a:ext cx="1951204" cy="88231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B3A54D6-F6EE-EA59-5BB8-0D507F912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A545D4-3F70-836C-1DFA-0DE2FF108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0881F4C-68FB-A589-A895-1E37A4CC2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DE62DA-A0FF-DD9B-F51E-D8B8E99289D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C0D1114F-6D1E-7070-132E-BF3811834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0AA472F-3D7A-F967-487F-46FFF3D1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9DB6DC0-827E-7A4A-22F4-45E1A443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61A9B43-73D1-A553-105A-09F5ADC38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4978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0054D11-B830-8EDE-51A4-CC432408B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B85823A-B5F6-A562-FDD3-C42090488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959DB2F-7D2B-36D0-D15C-E59721749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9592DA-22BC-131F-0B64-3D9737A8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9C9967-927C-78DC-B42E-1D45BE3D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78AB89-BA3B-7053-9A42-BF452693C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398" y="5681663"/>
            <a:ext cx="1951204" cy="8823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09C040-207C-C6EB-BAF0-3CC1A1020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Painting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E8DEFE4-3CBF-0094-B0E4-5F94317DB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834" y="2576722"/>
            <a:ext cx="5438166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Clients,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CA0FA4D-9361-028C-7278-8FE615B6A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834" y="3786397"/>
            <a:ext cx="5438166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 Painting work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C4B9DE8-6E8A-7E10-434F-997834406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2098" y="5265975"/>
            <a:ext cx="4465638" cy="9981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Quote!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053E7D-EFFB-C5A0-4CC2-09A9A0F04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9C15E7-A15D-42AD-69DA-6E44B2EF2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2159"/>
            <a:ext cx="2235827" cy="101101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0A6DCEC-D3DB-951E-959C-C04C20D32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90491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D0B1C4-1F57-7F87-9771-566AC8323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7464</TotalTime>
  <Words>219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968</cp:revision>
  <dcterms:created xsi:type="dcterms:W3CDTF">2015-01-05T15:32:48Z</dcterms:created>
  <dcterms:modified xsi:type="dcterms:W3CDTF">2026-10-07T06:15:20Z</dcterms:modified>
</cp:coreProperties>
</file>