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9" r:id="rId1"/>
  </p:sldMasterIdLst>
  <p:sldIdLst>
    <p:sldId id="752" r:id="rId2"/>
    <p:sldId id="750" r:id="rId3"/>
    <p:sldId id="745" r:id="rId4"/>
    <p:sldId id="751" r:id="rId5"/>
    <p:sldId id="754" r:id="rId6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990000"/>
    <a:srgbClr val="8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191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015042-2097-6EC4-D31F-2B867A444E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5FCC93-B716-4B8F-BA64-D8ECBD289355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BD9DA5-9F0F-7E12-F5E0-412D35BDA3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9A9AAA-36C6-6F3F-0B5D-F0733D8D27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510AC8-C43F-40C7-8B13-CDE5762B8460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933047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5A1E13-D59C-4B36-2FAD-BDE8F546E7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E99D92-F07B-4F3B-AAFB-DB4201D49901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394B8D-ADE0-3C35-1878-CF0F2DA4D0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CF8B84-9EBF-1ECA-516E-70821AEC2C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E8D3D4-A6DE-41AF-8B00-6A52D3710C0D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27956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9A8E46-09BA-8D35-2628-E61DAB20E2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7B705F-DA34-4972-B293-8BA1AE3A7318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7DD582-8F3F-97CA-5A72-6BD51D7375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F26D89-AA41-7454-8D85-4D61887104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8200D3-830A-49DD-9297-0E982DEF67DC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468296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E0ED92-A390-7586-E605-35666E3019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E0A21D-4225-4E10-8F62-B7B4592EDCAF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FC467C-F821-540B-2573-214ED0F8B4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D93C1D-A61D-B64E-211D-CA74120DA6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393B75-2177-4323-84A5-6A96BBC60352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612332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035760-D936-3347-FCA0-92024088AE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938AA9-E7E5-4776-9466-2C530F03C1F5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0DC77C-5E15-ABAE-D31C-C2F49988CB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5A4387-9362-7050-B387-88A7ECE109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B2BE75-1100-49D6-9914-C209EA87096B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26298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002AF07-B18D-C796-31A8-0AEE3DA0EB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9D5EFF-6D2C-44EA-816B-B4EC3B05FD2D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6947EA3E-5DCF-04EE-DA0E-017B97069E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F109E4A8-4E00-E61A-1939-5786D73FA4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4573B7-7FBF-4C19-8629-D481B081E94C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621515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6E8252E5-20DB-52DD-C071-37E861A4A0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C47F6A-72B2-471D-9D83-2B60230AF085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DEEC405F-2EAF-1617-24A5-783BA0B9F1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A30E9050-A52C-DC47-BBDF-E785D44003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C4BAA3-C35B-425F-BC3A-77144D831345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196492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751A63CD-E2A7-C79D-AD43-375873A614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162548-B989-4550-925D-59DE2FD2B607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50856D99-6142-51CE-0A46-5D2DBD9330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32277BEF-356A-9510-2D48-C7B5BA1195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9910A0-DBB5-43A2-B8CF-9F3D234DDC99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515546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132B0077-AC73-946E-9FA1-FF2B829DB3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FEEC64-3766-453C-B84B-3CC1065CFCB7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17703B56-364D-F9C4-1569-0B08CEAB20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1AA7F605-B696-8478-1F6B-7823B56F81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F7634A-D9AD-448D-B499-454720B0E0B8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629434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FA8236D-EA86-EF82-AC6D-7720853483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B5938E-F353-48FF-A416-72C5EF092488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B88AE041-1B70-CBC8-E704-F45AF1E7EE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A5D0E37E-C841-EB33-8D56-4D2F3A4126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D89D53-7D0F-4AF8-A34A-1CB2454046D3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165397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E593540A-3B93-5D28-6F87-0A969205EA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59B1B1-B882-45AF-AA25-EC9278053919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E34DFCDD-41AD-CE76-C292-CA4DBB8BEC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B0803D2F-F6E1-ECC6-B734-3F01CC4873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7B37ED-77BD-469A-912B-6CA9488CCF75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920976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E915C579-F658-E1A6-A1C3-A751CDBF4B12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DB597710-11A2-CF91-E11E-037E42FA911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C61565-F511-FA88-8D56-92BFF0871D2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1D587B73-A057-4653-A879-18D5F02BD3BF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242392-781B-63C5-B5B3-E2F03A1AC02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DBA12B-1034-72AD-2780-7AE4ADCAF69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FFFFFF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EE500601-0F6C-417C-BFBB-5377F69D68CE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3280836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50" r:id="rId1"/>
    <p:sldLayoutId id="2147483751" r:id="rId2"/>
    <p:sldLayoutId id="2147483752" r:id="rId3"/>
    <p:sldLayoutId id="2147483753" r:id="rId4"/>
    <p:sldLayoutId id="2147483754" r:id="rId5"/>
    <p:sldLayoutId id="2147483755" r:id="rId6"/>
    <p:sldLayoutId id="2147483756" r:id="rId7"/>
    <p:sldLayoutId id="2147483757" r:id="rId8"/>
    <p:sldLayoutId id="2147483758" r:id="rId9"/>
    <p:sldLayoutId id="2147483759" r:id="rId10"/>
    <p:sldLayoutId id="2147483760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Title 1">
            <a:extLst>
              <a:ext uri="{FF2B5EF4-FFF2-40B4-BE49-F238E27FC236}">
                <a16:creationId xmlns:a16="http://schemas.microsoft.com/office/drawing/2014/main" id="{F7835D79-0987-164F-BF7B-8A896F677F5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83013" y="2789238"/>
            <a:ext cx="5360987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You can easily Edit</a:t>
            </a: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your Website name, your Name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 and Number on both sides</a:t>
            </a:r>
          </a:p>
        </p:txBody>
      </p:sp>
      <p:sp>
        <p:nvSpPr>
          <p:cNvPr id="2053" name="Title 1">
            <a:extLst>
              <a:ext uri="{FF2B5EF4-FFF2-40B4-BE49-F238E27FC236}">
                <a16:creationId xmlns:a16="http://schemas.microsoft.com/office/drawing/2014/main" id="{93E9E51A-80AB-D0C4-F396-0670C968302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4221163"/>
            <a:ext cx="5245100" cy="823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Print both Sides of the Flier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endParaRPr lang="en-US" altLang="en-US" sz="2000" b="1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and make copies in 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Color or Black and White…</a:t>
            </a:r>
          </a:p>
        </p:txBody>
      </p:sp>
      <p:sp>
        <p:nvSpPr>
          <p:cNvPr id="2054" name="Title 1">
            <a:extLst>
              <a:ext uri="{FF2B5EF4-FFF2-40B4-BE49-F238E27FC236}">
                <a16:creationId xmlns:a16="http://schemas.microsoft.com/office/drawing/2014/main" id="{239EAF04-58F8-E331-2986-CB357FDC633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5562600"/>
            <a:ext cx="5257800" cy="78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>
                <a:latin typeface="Tahoma" panose="020B0604030504040204" pitchFamily="34" charset="0"/>
                <a:cs typeface="Tahoma" panose="020B0604030504040204" pitchFamily="34" charset="0"/>
              </a:rPr>
              <a:t>It’s your Choice!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AC711D5-7B87-0A3B-B274-5C6F6D3612B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3200" b="1" dirty="0">
                <a:latin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altLang="en-US" sz="32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Sample Flier – Builder’s Construction Mgr.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12E38632-E4F8-BA30-BBD1-8DEA0E2E1E4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95400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The following slides are a two sided Sample Flier</a:t>
            </a:r>
          </a:p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that your Franchisees can use to get Referrals from</a:t>
            </a:r>
          </a:p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the Builder’s Construction Managers.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3444C0C-B74A-8079-81AB-FD05B393C9E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5751" y="2636837"/>
            <a:ext cx="3260449" cy="3706945"/>
          </a:xfrm>
          <a:prstGeom prst="rect">
            <a:avLst/>
          </a:prstGeom>
        </p:spPr>
      </p:pic>
      <p:sp>
        <p:nvSpPr>
          <p:cNvPr id="5" name="Title 1">
            <a:extLst>
              <a:ext uri="{FF2B5EF4-FFF2-40B4-BE49-F238E27FC236}">
                <a16:creationId xmlns:a16="http://schemas.microsoft.com/office/drawing/2014/main" id="{806F4379-E122-3EF3-25AB-C90BB73114A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8236" y="4348553"/>
            <a:ext cx="2875475" cy="569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Mkt Area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Name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3ED9FA79-407D-3153-5EFE-23A0022CE1A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4621" y="2876257"/>
            <a:ext cx="2422707" cy="1251288"/>
          </a:xfrm>
          <a:prstGeom prst="rect">
            <a:avLst/>
          </a:prstGeom>
        </p:spPr>
      </p:pic>
      <p:sp>
        <p:nvSpPr>
          <p:cNvPr id="7" name="Title 1">
            <a:extLst>
              <a:ext uri="{FF2B5EF4-FFF2-40B4-BE49-F238E27FC236}">
                <a16:creationId xmlns:a16="http://schemas.microsoft.com/office/drawing/2014/main" id="{11158234-7A9C-3DBB-634C-110097AAEF5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4771" y="5628441"/>
            <a:ext cx="2522403" cy="421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>
            <a:extLst>
              <a:ext uri="{FF2B5EF4-FFF2-40B4-BE49-F238E27FC236}">
                <a16:creationId xmlns:a16="http://schemas.microsoft.com/office/drawing/2014/main" id="{ACD8406A-CC2C-57E7-94A8-45E7F5CBEE1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663825"/>
            <a:ext cx="5791200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Front side of the Flier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Title 1">
            <a:extLst>
              <a:ext uri="{FF2B5EF4-FFF2-40B4-BE49-F238E27FC236}">
                <a16:creationId xmlns:a16="http://schemas.microsoft.com/office/drawing/2014/main" id="{189A58A6-6DE5-0E9D-DD12-97A0247770F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your: </a:t>
            </a:r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www.YourWebsiteName.com/whatever</a:t>
            </a:r>
          </a:p>
        </p:txBody>
      </p:sp>
      <p:sp>
        <p:nvSpPr>
          <p:cNvPr id="4100" name="Title 1">
            <a:extLst>
              <a:ext uri="{FF2B5EF4-FFF2-40B4-BE49-F238E27FC236}">
                <a16:creationId xmlns:a16="http://schemas.microsoft.com/office/drawing/2014/main" id="{5C2B9B92-E2A9-1A1B-8712-61207E60CCD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19200"/>
            <a:ext cx="9144000" cy="1011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600" b="1">
                <a:latin typeface="Tahoma" panose="020B0604030504040204" pitchFamily="34" charset="0"/>
                <a:cs typeface="Tahoma" panose="020B0604030504040204" pitchFamily="34" charset="0"/>
              </a:rPr>
              <a:t>Real Estate Agents can use my website to</a:t>
            </a:r>
          </a:p>
          <a:p>
            <a:pPr algn="ctr" eaLnBrk="1" hangingPunct="1"/>
            <a:r>
              <a:rPr lang="en-US" altLang="en-US" sz="2600" b="1">
                <a:latin typeface="Tahoma" panose="020B0604030504040204" pitchFamily="34" charset="0"/>
                <a:cs typeface="Tahoma" panose="020B0604030504040204" pitchFamily="34" charset="0"/>
              </a:rPr>
              <a:t>Sell more New Homes from Builders!</a:t>
            </a:r>
          </a:p>
        </p:txBody>
      </p:sp>
      <p:sp>
        <p:nvSpPr>
          <p:cNvPr id="4101" name="Title 1">
            <a:extLst>
              <a:ext uri="{FF2B5EF4-FFF2-40B4-BE49-F238E27FC236}">
                <a16:creationId xmlns:a16="http://schemas.microsoft.com/office/drawing/2014/main" id="{CC3A206D-1D19-A8FD-FDFF-7AD39711322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6888" y="2352675"/>
            <a:ext cx="3090862" cy="412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Agents can use it to:</a:t>
            </a:r>
          </a:p>
        </p:txBody>
      </p:sp>
      <p:sp>
        <p:nvSpPr>
          <p:cNvPr id="4102" name="Title 1">
            <a:extLst>
              <a:ext uri="{FF2B5EF4-FFF2-40B4-BE49-F238E27FC236}">
                <a16:creationId xmlns:a16="http://schemas.microsoft.com/office/drawing/2014/main" id="{ED1BB77A-C246-D786-856F-8B108586045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36888" y="4649788"/>
            <a:ext cx="6015037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Make some Money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Selling a New Home from a Builder!</a:t>
            </a:r>
          </a:p>
        </p:txBody>
      </p:sp>
      <p:sp>
        <p:nvSpPr>
          <p:cNvPr id="4103" name="Title 1">
            <a:extLst>
              <a:ext uri="{FF2B5EF4-FFF2-40B4-BE49-F238E27FC236}">
                <a16:creationId xmlns:a16="http://schemas.microsoft.com/office/drawing/2014/main" id="{85C93D91-5E95-CAE8-21A3-E3B29443B8E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14675" y="2352675"/>
            <a:ext cx="601345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Get information on each Builder’s</a:t>
            </a: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 Buyer and Financing Incentives!</a:t>
            </a:r>
          </a:p>
        </p:txBody>
      </p:sp>
      <p:sp>
        <p:nvSpPr>
          <p:cNvPr id="4104" name="Title 1">
            <a:extLst>
              <a:ext uri="{FF2B5EF4-FFF2-40B4-BE49-F238E27FC236}">
                <a16:creationId xmlns:a16="http://schemas.microsoft.com/office/drawing/2014/main" id="{4FB522B2-3E17-9E3A-1D4A-B74926F15F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16263" y="3424238"/>
            <a:ext cx="6013450" cy="915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Connect directly to the Builder’s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Inventory Homes!</a:t>
            </a:r>
          </a:p>
        </p:txBody>
      </p:sp>
      <p:pic>
        <p:nvPicPr>
          <p:cNvPr id="4107" name="Picture 4" descr="money.JPG">
            <a:extLst>
              <a:ext uri="{FF2B5EF4-FFF2-40B4-BE49-F238E27FC236}">
                <a16:creationId xmlns:a16="http://schemas.microsoft.com/office/drawing/2014/main" id="{C3448581-05AD-4933-1298-B139FECECDE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2813" y="2897188"/>
            <a:ext cx="2260600" cy="2511425"/>
          </a:xfrm>
          <a:prstGeom prst="rect">
            <a:avLst/>
          </a:prstGeom>
          <a:noFill/>
          <a:ln w="5715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A7DF2D4A-1648-D774-3239-B885F4B70ED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43026" y="5547798"/>
            <a:ext cx="3257948" cy="1096842"/>
          </a:xfrm>
          <a:prstGeom prst="rect">
            <a:avLst/>
          </a:prstGeom>
        </p:spPr>
      </p:pic>
      <p:sp>
        <p:nvSpPr>
          <p:cNvPr id="5" name="Title 1">
            <a:extLst>
              <a:ext uri="{FF2B5EF4-FFF2-40B4-BE49-F238E27FC236}">
                <a16:creationId xmlns:a16="http://schemas.microsoft.com/office/drawing/2014/main" id="{E69B31E0-4AA3-7894-CB3E-73C8AD15961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19800" y="5784460"/>
            <a:ext cx="2827233" cy="57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Email Address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A72E5585-77BD-EC4A-2E84-D15C9D2FBCD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5784459"/>
            <a:ext cx="2324100" cy="57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 #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>
            <a:extLst>
              <a:ext uri="{FF2B5EF4-FFF2-40B4-BE49-F238E27FC236}">
                <a16:creationId xmlns:a16="http://schemas.microsoft.com/office/drawing/2014/main" id="{809CFEF8-506F-BBAE-FF9D-714FC53ED3B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663825"/>
            <a:ext cx="5791200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Back side of the Flier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>
            <a:extLst>
              <a:ext uri="{FF2B5EF4-FFF2-40B4-BE49-F238E27FC236}">
                <a16:creationId xmlns:a16="http://schemas.microsoft.com/office/drawing/2014/main" id="{DA7D2E7C-2DC7-DD01-94DF-499B58BDBC0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1295400"/>
            <a:ext cx="8709024" cy="106680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600" b="1" dirty="0">
                <a:latin typeface="Tahoma" panose="020B0604030504040204" pitchFamily="34" charset="0"/>
                <a:cs typeface="Tahoma" panose="020B0604030504040204" pitchFamily="34" charset="0"/>
              </a:rPr>
              <a:t>All I ask in Return</a:t>
            </a:r>
          </a:p>
          <a:p>
            <a:pPr algn="ctr" eaLnBrk="1" hangingPunct="1"/>
            <a:r>
              <a:rPr lang="en-US" altLang="en-US" sz="2600" b="1" dirty="0">
                <a:latin typeface="Tahoma" panose="020B0604030504040204" pitchFamily="34" charset="0"/>
                <a:cs typeface="Tahoma" panose="020B0604030504040204" pitchFamily="34" charset="0"/>
              </a:rPr>
              <a:t>is that you Refer me Sprinkler System Business!</a:t>
            </a:r>
          </a:p>
        </p:txBody>
      </p:sp>
      <p:sp>
        <p:nvSpPr>
          <p:cNvPr id="6148" name="Title 1">
            <a:extLst>
              <a:ext uri="{FF2B5EF4-FFF2-40B4-BE49-F238E27FC236}">
                <a16:creationId xmlns:a16="http://schemas.microsoft.com/office/drawing/2014/main" id="{378377BB-5009-77C0-1510-2B9A0D14816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201168"/>
            <a:ext cx="8709024" cy="911669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your: </a:t>
            </a:r>
            <a:r>
              <a:rPr lang="en-US" altLang="en-US" sz="2800" b="1" dirty="0">
                <a:latin typeface="Tahoma" panose="020B0604030504040204" pitchFamily="34" charset="0"/>
                <a:cs typeface="Tahoma" panose="020B0604030504040204" pitchFamily="34" charset="0"/>
              </a:rPr>
              <a:t>www.YourWebsiteName.com/whatever</a:t>
            </a:r>
          </a:p>
        </p:txBody>
      </p:sp>
      <p:sp>
        <p:nvSpPr>
          <p:cNvPr id="6154" name="TextBox 8">
            <a:extLst>
              <a:ext uri="{FF2B5EF4-FFF2-40B4-BE49-F238E27FC236}">
                <a16:creationId xmlns:a16="http://schemas.microsoft.com/office/drawing/2014/main" id="{5459248D-EC31-EBCF-DCD7-F7106D34587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04958" y="4688340"/>
            <a:ext cx="5334000" cy="646331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Use 60% Less Water</a:t>
            </a:r>
          </a:p>
          <a:p>
            <a:pPr algn="ctr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for Irrigation </a:t>
            </a:r>
          </a:p>
        </p:txBody>
      </p:sp>
      <p:sp>
        <p:nvSpPr>
          <p:cNvPr id="2" name="TextBox 7">
            <a:extLst>
              <a:ext uri="{FF2B5EF4-FFF2-40B4-BE49-F238E27FC236}">
                <a16:creationId xmlns:a16="http://schemas.microsoft.com/office/drawing/2014/main" id="{246BFDB5-B224-B8A9-BB5D-AF4023D8E1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99920" y="5650389"/>
            <a:ext cx="5339039" cy="400110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Contact Me for a Free Consultation!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28A06C84-E61B-BFED-70A1-B30E45D9704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5937" y="5228749"/>
            <a:ext cx="2819400" cy="421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Name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869C87F7-A3DA-D9E1-C8AD-C6FBB2B11D1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5689918"/>
            <a:ext cx="2514600" cy="421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BF1CBA5A-B25D-BE9D-9D67-B7E184CA2D1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99919" y="2614801"/>
            <a:ext cx="5339039" cy="17176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If you need Irrigation Systems for your</a:t>
            </a:r>
          </a:p>
          <a:p>
            <a:pPr algn="ctr" eaLnBrk="1" hangingPunct="1"/>
            <a:endParaRPr lang="en-US" altLang="en-US" b="1" dirty="0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Model Homes, Inventory Homes</a:t>
            </a: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or</a:t>
            </a: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during the Construction process</a:t>
            </a: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for your Custom Builds…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F5EC44D3-AB9E-C07D-3424-1D0FBFB79E4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4512" y="2599423"/>
            <a:ext cx="3260449" cy="3706945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40D7C733-1E7B-49FF-8499-403C99D2759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3382" y="2895600"/>
            <a:ext cx="2422707" cy="1251288"/>
          </a:xfrm>
          <a:prstGeom prst="rect">
            <a:avLst/>
          </a:prstGeom>
        </p:spPr>
      </p:pic>
      <p:sp>
        <p:nvSpPr>
          <p:cNvPr id="10" name="Title 1">
            <a:extLst>
              <a:ext uri="{FF2B5EF4-FFF2-40B4-BE49-F238E27FC236}">
                <a16:creationId xmlns:a16="http://schemas.microsoft.com/office/drawing/2014/main" id="{FEF08B70-7A48-1C7C-943B-6F140B829BB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6997" y="4332483"/>
            <a:ext cx="2875475" cy="569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Mkt Area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Name</a:t>
            </a: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2D08E612-9A8A-2233-715E-E341985F51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1015" y="5574189"/>
            <a:ext cx="2522403" cy="421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Freshcoat Saratoga Springs Presentation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eshcoat Saratoga Springs Presentation" id="{D195A341-2248-4055-8056-4FA369DE4C60}" vid="{097E6D97-8E88-4FFB-9BD6-0B078AFBE9B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7462</TotalTime>
  <Words>219</Words>
  <Application>Microsoft Office PowerPoint</Application>
  <PresentationFormat>On-screen Show (4:3)</PresentationFormat>
  <Paragraphs>45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Tahoma</vt:lpstr>
      <vt:lpstr>Freshcoat Saratoga Springs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david Townsend</dc:creator>
  <cp:lastModifiedBy>David Townsend</cp:lastModifiedBy>
  <cp:revision>965</cp:revision>
  <dcterms:created xsi:type="dcterms:W3CDTF">2015-01-05T15:32:48Z</dcterms:created>
  <dcterms:modified xsi:type="dcterms:W3CDTF">2026-03-06T16:46:41Z</dcterms:modified>
</cp:coreProperties>
</file>