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4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68B90-39F1-485E-BBBE-DBF268EDBE0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CF94C-9EF3-48E9-97C9-685AF2128C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893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554E0-EDE2-45FE-A17A-08480F3D50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87DA6-1F9D-45F0-9066-CF1D389AE01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22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5B8B3-5E58-4C2A-9F82-3B32037C6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95B73-993D-4741-8283-17A142859A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0295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ED5D6-3CC4-4594-AAD6-27DA5217A56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8AA9C1-7E7C-453A-B6F3-08C8B839962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26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7B258-68E4-454D-8F17-86F0E5933A3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E6892-D714-416B-AE4A-51A0FA990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19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43740-E4FE-4465-BFE5-7C61658C07C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D7704-40B5-407C-83CB-FC42146AC37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051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1A700-2EC0-4C32-B055-600B9C34C0C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2EB95-D8A5-4CD9-BCB5-764597730DE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229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3AF7E-EC1D-4AB7-A7FE-65803CC9AB3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BF7E9-96A7-4CA3-84A8-E882D9B209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567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D42B0-CBA3-421C-AA90-6E84336230C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E4FFD-40C6-4B84-A6CB-10F1681694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4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18081-E7CF-430C-A385-522FFDE251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E07D2-6C0A-4DE8-982B-41B0E92AEF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10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6D41-CCC9-4CFA-9CCC-9045D00BE3B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F82F7-2BD4-412A-8D84-AA738A2D35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83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415586-A6A8-45DE-B149-D47B101003FE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B30424-BF27-4974-8A2D-27438A7BA76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07796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CE51BFC-D6EF-B8FE-283E-77E9E1247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AC757FA-B58B-6816-3EAC-E724700E0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95D742-223A-10B6-ABC1-55CE9631F8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065" y="2724245"/>
            <a:ext cx="2811924" cy="3524155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16FD2F4-182E-976B-4109-A5823BA4C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527" y="4486322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9F00EBC-134B-4EEF-86D5-4BAE6C5CDB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8927" y="552450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BA660EAA-2D19-1F3A-687A-1288D8011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6A5F3194-E531-F89C-D50A-E6E654CF0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35FDA354-3208-6A0F-6E24-87400A8D4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F0AE7588-AACA-25E3-DF7A-9CD1EA6386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009C3AD-9267-949D-6702-0AE7591DE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8F6D13C-495F-A47F-A509-FBA70D2AC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8A15376F-852D-A1CE-6C0D-BF7711C83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89FB54E-31AE-B042-CA07-0D3E41C3C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9A264C1-773E-8A5F-E688-9A0FC907E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396F08-1F50-47DA-C63D-727F6CACF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2EF9245-3464-29F5-CF3A-8844CCC487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604" y="5581578"/>
            <a:ext cx="1914792" cy="102884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8CE4D59-9F19-F5DC-D93A-F10614DDB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Lawn Care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8EBFED15-275F-8CEF-CEE1-E0887B51BF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188" y="2406523"/>
            <a:ext cx="545810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Clients, Listings or Rental Properties that need 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 Lawn Care Treatment: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8CE5AF-B701-D223-7452-A1630FB9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9423" y="5505071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B44B8F7-7C6E-AB43-5DE7-8084958B9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4826" y="3429000"/>
            <a:ext cx="5465065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Lawn Fertilization &amp; Weed Control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Lawn Aeriation &amp; Seeding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Tree &amp; Shrub Care</a:t>
            </a:r>
          </a:p>
          <a:p>
            <a:pPr marL="0" indent="0"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nourish your Lawn from the Roots Up,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Ensuring long lasting Results!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168B1F-9D14-C87A-AC94-3D72621663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145" y="2514600"/>
            <a:ext cx="3080834" cy="386117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1534CA-78AE-6A5D-5149-169657F44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062" y="445534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42ECACC3-274F-6A6E-9B70-1361122E12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497" y="5540702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7481</TotalTime>
  <Words>231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2024-10-28T23:18:32Z</dcterms:modified>
</cp:coreProperties>
</file>