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3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EDA982-240C-493E-8E34-6CE9D906B8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29" y="2995742"/>
            <a:ext cx="2362200" cy="11430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5C4BD0-B055-382C-A0BE-17A5E22B3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4604" y="5581578"/>
            <a:ext cx="1914792" cy="10288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Lawn Care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EBFED15-275F-8CEF-CEE1-E0887B51BF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3188" y="2406523"/>
            <a:ext cx="5458108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Clients, Listings or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Properties that need 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Lawn Care Treatment: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48CE5AF-B701-D223-7452-A1630FB97B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9423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</a:t>
            </a: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 Free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Consultation!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44B8F7-7C6E-AB43-5DE7-8084958B9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94826" y="3429000"/>
            <a:ext cx="5465065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Lawn Fertilization &amp; Weed Control</a:t>
            </a:r>
          </a:p>
          <a:p>
            <a:pPr marL="0" indent="0" algn="ctr" eaLnBrk="1" hangingPunct="1"/>
            <a:r>
              <a:rPr lang="en-US" altLang="en-US" b="1">
                <a:latin typeface="Tahoma" panose="020B0604030504040204" pitchFamily="34" charset="0"/>
                <a:cs typeface="Tahoma" panose="020B0604030504040204" pitchFamily="34" charset="0"/>
              </a:rPr>
              <a:t>Lawn Aeration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&amp; Seeding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Tree &amp; Shrub Care</a:t>
            </a:r>
          </a:p>
          <a:p>
            <a:pPr marL="0" indent="0"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nourish your Lawn from the Roots Up,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Ensuring long lasting Results!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168B1F-9D14-C87A-AC94-3D7262166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145" y="2514600"/>
            <a:ext cx="3080834" cy="386117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91534CA-78AE-6A5D-5149-169657F446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062" y="4455349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42ECACC3-274F-6A6E-9B70-1361122E1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497" y="5540702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7539</TotalTime>
  <Words>234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984</cp:revision>
  <dcterms:created xsi:type="dcterms:W3CDTF">2015-01-05T15:32:48Z</dcterms:created>
  <dcterms:modified xsi:type="dcterms:W3CDTF">2026-10-07T06:00:42Z</dcterms:modified>
</cp:coreProperties>
</file>