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CF18-D47C-4D79-A221-119EEB8E25F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DBE9-728C-4169-8787-F5D4BA4011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7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5143-0FB2-458A-938C-F80BA646E7E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69E9-B2AB-4E34-9118-93F66970A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1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DB40-C60D-465D-9A70-92BD535DF71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34CB4-F96B-49C8-B6C1-B04E50D1B3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287E-2728-4584-9508-69E3587E405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C9FA-0510-4736-AD50-F2F7491280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12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B465-F64A-4042-B3BE-22C729A302D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A526-F1FC-4A62-A1A2-71065574E6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A17A-01F6-4EC7-9B6D-BEF9683C0D7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3789-F2C3-44A6-A2E7-E0BA4401B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D44-4961-4547-828F-40F569314EF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0905-886D-42FE-A2AF-B5C140C3B4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1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66F0-50C0-4F67-8812-4279F445A0F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BA77-82A3-42AA-BDCA-4AAD90A3B3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9358-E574-42DA-9AA1-E8DD570419A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EA86-40F5-4729-9E10-FF24D28B36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6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DA4E-63EE-4151-BE1E-B7C30665B3F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8FAC-4B93-4A3E-B03B-D5C06F460F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537D-FB3E-4391-B8D5-CF7096B8D98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91E1-6AC0-4291-AE87-D14360C94A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0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4D2710-4D1D-4930-AD85-86E79C69005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DEF08F-8825-4473-8C58-318B61761C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8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DAB1C32-E31D-EFEE-8128-3FE52FA7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2AED6814-B319-736E-2657-029CDFB44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5B3C293-E12B-AE6C-9439-8EEC19A1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21479-6C1D-97D9-0A8D-600CB33EA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F2E7F50-1886-5560-634E-59D1DE7E2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E689F9-559B-AE2C-D04E-DA9DE00C9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F025E6-B840-DD6F-BEDC-1981BA6E6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424A4CE-F838-8F89-7FBA-E1F616489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389376A-69AA-7441-520F-05DC365F9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C409591-693F-7D2B-0DF5-C7136587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137243-603D-1A29-210B-7EC2294117B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0492E008-2775-31D5-B1AD-3327F188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93FDDB5-BF88-68E3-C76D-541A0A45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34D6A62C-14B6-F280-2198-7701515C7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00AEB30-3682-08C7-17D5-30808904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6FEE766-003A-6F10-E921-4D87C5744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2CA89A8-1D83-075C-E185-A12FBB5CF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538979-EED4-5D4F-F2DA-3D590605A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94D2D69-3972-4E12-F966-71185E31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BC773C-5FEC-AA32-C719-7A13094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1C2D56-71D3-822E-BA57-F3057F9EB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508008-ADA7-331A-7D16-A3A915C08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A5A291-6C65-A623-3645-381231FFA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5384" y="2408864"/>
            <a:ext cx="562861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A860A29-B962-D76E-48D0-09FBFB07E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1" y="3556855"/>
            <a:ext cx="5627685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Junk Removed or Help with Staging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18160E8-DCF6-6B35-41E1-B3C65B5F9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6873" y="5257482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Give me your List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get a Free Quote!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2BE69A-BE73-A68A-0BF2-0459D7B28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79" y="2514600"/>
            <a:ext cx="3149205" cy="37410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A87F1E-163D-B1C2-8215-31000B211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9" y="2768577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B6A19DC-8EED-E072-E8AD-88B2E07CA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17" y="43188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D9E90F2-FB42-C671-34E2-A4213354F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07" y="5410200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7451</TotalTime>
  <Words>229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2024-04-01T14:41:09Z</dcterms:modified>
</cp:coreProperties>
</file>