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92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59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35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14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7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17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88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75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73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485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73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7029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B46CF2-6233-49C3-509F-2788D96D8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958DBD1-78CA-1485-CD26-A76B68BD3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E8C4F6-DB48-58A2-2F03-7D65CDCC5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F8951E-E91A-7328-77CA-5D0C09BEE1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5731C737-6318-E3C1-53D8-60FB8DDE4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432434D-2398-C921-AB84-3FABC94A5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B3FFDA-38D5-D717-49B6-C55D1D2A75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463984"/>
            <a:ext cx="2362200" cy="121562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7DECF37-39F8-F0F4-D3D9-1396A7B5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3F962F-CCC1-0DA8-6DC9-131D1EDEA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07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281" y="3939818"/>
            <a:ext cx="5385884" cy="1195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who need Handyman Services…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9" y="2797074"/>
            <a:ext cx="5378848" cy="914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Home Repairs or Maintenance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Interior or Exterior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FEDA7-CA37-0B4C-FA23-9CF5102E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3964" y="5420518"/>
            <a:ext cx="4618036" cy="969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86A2E36-63A6-27F7-D27A-7C5CD72D5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2103" y="5470146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Us Your Punch List…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a Free Estimate!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F24484-0218-5BAB-0020-4D86D745B3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3BD246-00E4-D949-0B16-DEA3B3C8A8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9C0CDBA-B556-A2FA-7C05-A52F4E2BE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7722FC-5A4F-75E8-CA95-97008E813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7476</TotalTime>
  <Words>214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2024-04-03T01:52:13Z</dcterms:modified>
</cp:coreProperties>
</file>