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ECC49-6354-41B1-9CE4-521E0234260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563BC-1016-4457-88BC-44F7683F63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900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41886-AC91-4039-B66F-1DD7A3205CD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D61DE-A31B-404E-AB0A-A70796A9B6B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705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DB8F7-86D3-4CBE-A5D4-C4E87B54536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EC974-2B80-45D7-965C-6FC70918EAE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23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6A665-D831-491E-A7C7-36536F6383D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1E2BC-9C27-4C24-BE50-D82C551E48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10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C4EB-87FC-4503-B54E-E2EA507F7C6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8A971-28C8-41CA-ADE3-55EB7ED08AF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619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8C1A5-6155-4BFD-9D8A-453BB5F4771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9E6A6-03AF-445A-8DA5-68418D4C20D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76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ECB66-4134-4105-9E10-20E6798497C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266B2-C14B-48A6-AB9A-C5262BEB1F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9F4EB-3DAC-4803-8081-E4E2BF7DA25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CE303-2E7A-4913-9A72-718D9187AC9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71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78512-7140-4CAE-84D6-754E029322C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0546-9ECF-4F06-B2B1-08F9D0E94BB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15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B53E3-CDF6-4347-9304-A867CEC147A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DB938-EC25-4AD7-BC85-56AD9B4E08E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672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532C9-5E8D-42F5-AD5B-AAA06C0705C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24118-25CB-4EE3-A4E9-5A496C59F1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87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CFF671-E624-43D5-B2EA-2426B77F756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918F3D-A9A4-46A7-8685-D0A07B78DD9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73722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C5D1CFFA-569E-C56D-1177-54C11FE3D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9CF5ABC2-1033-16B8-63FE-791682556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C37198F9-EE7C-1D15-7C2D-AA4B0F5B4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4E4BBD-9AEB-2BBD-CC49-F300346C5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868FEF7-6606-4033-40D2-B956B06DC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6521B2-237D-F31F-9E85-0A8D1421D3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849191" cy="340953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B3691E7-AD6A-8C7A-06FB-7060AAA4EC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635" y="3048000"/>
            <a:ext cx="2286319" cy="96215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94870EE-BE2C-D9C3-3CB5-EBD35EEC3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516" y="4268921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6DB85E5-B31F-9D5E-5A3E-409988386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3466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60E4B22-3F0F-CA76-FA79-7B6829447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7A3022B3-F370-01AD-1013-D67887F50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4152669C-4360-0F2B-FF43-C453AFF88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" y="1139825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65133E04-783C-13B0-D848-7A819EEBB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320" y="2284102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E778B74-AA7D-3E28-AC2C-98BA9E496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525418"/>
            <a:ext cx="61579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571D881-7BB9-6F45-652E-871FFEFBF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273427"/>
            <a:ext cx="61579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38479B0-1C68-9BBD-1967-C6BEDB6E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340100"/>
            <a:ext cx="61579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250F4A76-B0CD-3035-ECDB-D91314FDE9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15" y="2829891"/>
            <a:ext cx="2212085" cy="245752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45E58-466F-563E-67AB-ACA65081B0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82" y="5548236"/>
            <a:ext cx="2581635" cy="109552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198F82B-7BF9-1212-8078-9039427A2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73BB07C-BB7A-5A69-5BF8-C13C53428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162D6D-2873-9816-8D79-0AE2C7137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FA4AD6A-C78C-CFDC-693F-63047502E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4597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Living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B1984393-32EC-EDC5-1BF1-8EDE645A5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B5C78A26-C730-D62F-CA90-5B84D55AD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5838" y="4293793"/>
            <a:ext cx="5593842" cy="90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Decks           Hardscapes        Outdoor Kitchens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6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Fire Features       Patios, Porches and Pergolas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7EF764E-1848-3F79-F9F3-2EBC98351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847" y="5434425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955982-C58A-D509-8025-6889EB114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4407" y="2383754"/>
            <a:ext cx="5617464" cy="171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Outdoor Living Features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F2B1DE-C126-EFB4-117D-6E1D16B92A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14" y="2418713"/>
            <a:ext cx="3247704" cy="388641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3FB69EE-8077-CC14-B254-EC8D76B07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265" y="4202193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D3DB79D-2083-D1C9-4A72-5247E0C59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515" y="556901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F9E1162-3E82-4F45-FB62-3A2A2B3313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05" y="2876524"/>
            <a:ext cx="2286319" cy="9621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7463</TotalTime>
  <Words>224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2024-04-02T08:27:19Z</dcterms:modified>
</cp:coreProperties>
</file>