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552193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5EC019-BC20-B2A8-AADE-35D9FB89CA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548" y="3036184"/>
            <a:ext cx="2426039" cy="12130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Fence &amp; Railing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CDEA3E-75D5-A40B-9823-EAAB19F613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61174"/>
            <a:ext cx="3352800" cy="391343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ADB880B-2E0F-F428-DE0B-0D28176D6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019" y="5532005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701D352-66CA-C2AC-5B43-4B1F1AFF3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974592"/>
            <a:ext cx="281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Highest Rated</a:t>
            </a:r>
            <a:b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Fence Company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in the Country!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87BABC-46CD-64A3-931C-B53304EEA7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772884"/>
            <a:ext cx="2362200" cy="112602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312D6BB-8610-B4EB-DD96-BFA56458B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6844" y="2285487"/>
            <a:ext cx="4038600" cy="40648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Fences, Railing, Gates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Entry Systems!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Schedule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7539</TotalTime>
  <Words>169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970</cp:revision>
  <dcterms:created xsi:type="dcterms:W3CDTF">2015-01-05T15:32:48Z</dcterms:created>
  <dcterms:modified xsi:type="dcterms:W3CDTF">2023-06-30T15:20:37Z</dcterms:modified>
</cp:coreProperties>
</file>