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98295-8ED8-2E9A-4B8D-4ACABC281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04" y="310518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9960F9-3726-5348-C1B0-C530A2637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8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019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85F81-A912-C46D-4F31-F82060B8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2" y="2590800"/>
            <a:ext cx="3128914" cy="37849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7BDCB3-E680-228E-57FB-6C4D6DF46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49" y="458200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91BE32-C58C-E9F9-F954-01E349E4D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84" y="554446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299604-C008-C99C-C9F0-917FEACDE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Home Insulation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 Clients…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Quality Installation/Licensed &amp; Insured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Experience with Large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Brand Name Products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7542</TotalTime>
  <Words>222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2026-10-07T07:42:03Z</dcterms:modified>
</cp:coreProperties>
</file>