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2824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3986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5054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0688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1741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0581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488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1069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1102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6374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6827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67656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9850" y="5377656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0034DD-1893-C016-CB52-35D2AB3E0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FF7F36A-EF7B-2678-5343-729B7025A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New Home Buyer Referrals from the Builder’s Sales Reps.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3B3C9E-7262-D4EC-5D86-230EAB7B14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89238"/>
            <a:ext cx="2783633" cy="32987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BADECC6-4163-8870-E686-AC39F9C120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59" y="3124200"/>
            <a:ext cx="2259914" cy="798637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E774B20-BDD6-7469-238E-639B8E4ECD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922" y="4257799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A3DB5B7-5379-A02D-C36C-CE52E7DFF3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813" y="5391398"/>
            <a:ext cx="2522403" cy="47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7C830AE-F84D-61CE-EC38-2365D7995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CEDC2ABA-6479-DABE-662A-2C5FC1373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CCD839F3-E9F3-00F7-E917-F11173E4D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D756B7F-9363-6992-3C7C-18732FB27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7DECF37-39F8-F0F4-D3D9-1396A7B5B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F3F962F-CCC1-0DA8-6DC9-131D1EDEA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836058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965733-580B-6FFC-6579-3AAD772C3B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5584826"/>
            <a:ext cx="3048000" cy="107714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5846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96729F77-9D0D-568D-A5AB-DC22E771B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4900" y="2433077"/>
            <a:ext cx="5486400" cy="833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 Buyers that need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15A3DF0-A2CE-88CC-E6C8-37704A10D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591226"/>
            <a:ext cx="5486400" cy="1393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Custom Concrete Coating for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Garages and Driveways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Porches and Patios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Utility Rooms and Sunrooms…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4C388FE-2B4E-BF51-94E9-32150A5B6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93" y="478234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AEDC740-D250-A48C-0E47-305E42481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4319" y="5373425"/>
            <a:ext cx="4618036" cy="9699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1E39102-9AE8-A673-5970-5023BF1B8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0886" y="5423084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Me Your List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Get a Free Quote!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A80A3A8-70A1-CD8C-5C4C-5C4B87F551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476" y="2621745"/>
            <a:ext cx="3150124" cy="373301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363E426-3294-0086-D527-FF21B9DD49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80" y="3029681"/>
            <a:ext cx="2259914" cy="79863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47678C2C-5502-717E-750B-B82652247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444" y="4260437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DCED6F7-83B5-4E49-BA9A-5961423400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193" y="5605131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7461</TotalTime>
  <Words>221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966</cp:revision>
  <dcterms:created xsi:type="dcterms:W3CDTF">2015-01-05T15:32:48Z</dcterms:created>
  <dcterms:modified xsi:type="dcterms:W3CDTF">2024-04-02T04:05:56Z</dcterms:modified>
</cp:coreProperties>
</file>