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FCC93-B716-4B8F-BA64-D8ECBD289355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0AC8-C43F-40C7-8B13-CDE5762B846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3304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99D92-F07B-4F3B-AAFB-DB4201D49901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8D3D4-A6DE-41AF-8B00-6A52D3710C0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795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B705F-DA34-4972-B293-8BA1AE3A7318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200D3-830A-49DD-9297-0E982DEF67D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6829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0A21D-4225-4E10-8F62-B7B4592EDCA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93B75-2177-4323-84A5-6A96BBC6035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233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38AA9-E7E5-4776-9466-2C530F03C1F5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2BE75-1100-49D6-9914-C209EA87096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629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D5EFF-6D2C-44EA-816B-B4EC3B05FD2D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573B7-7FBF-4C19-8629-D481B081E94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215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47F6A-72B2-471D-9D83-2B60230AF085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4BAA3-C35B-425F-BC3A-77144D83134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9649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62548-B989-4550-925D-59DE2FD2B60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910A0-DBB5-43A2-B8CF-9F3D234DDC9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1554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EC64-3766-453C-B84B-3CC1065CFCB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7634A-D9AD-448D-B499-454720B0E0B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2943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5938E-F353-48FF-A416-72C5EF092488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89D53-7D0F-4AF8-A34A-1CB2454046D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6539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9B1B1-B882-45AF-AA25-EC9278053919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B37ED-77BD-469A-912B-6CA9488CCF7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2097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587B73-A057-4653-A879-18D5F02BD3B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E500601-0F6C-417C-BFBB-5377F69D68C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28083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F7835D79-0987-164F-BF7B-8A896F677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93E9E51A-80AB-D0C4-F396-0670C96830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239EAF04-58F8-E331-2986-CB357FDC6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45789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D6122C-D03B-AE67-F83D-BB8958EFA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46D34A6-972F-0B1A-9797-B67BD8B94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6CFDAD3-CFA2-6116-8635-AB83155AB9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530" y="2789238"/>
            <a:ext cx="2991267" cy="34009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232F98A-7EE5-52BC-5AD6-E3896B1958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956" y="2991360"/>
            <a:ext cx="2404412" cy="1241839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AE60A067-47BE-C4D9-F2C4-1E55BBAF3A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38" y="4435320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B03C705A-3422-048A-5C05-A267DD213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961" y="5517849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ACD8406A-CC2C-57E7-94A8-45E7F5CBEE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189A58A6-6DE5-0E9D-DD12-97A024777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5C2B9B92-E2A9-1A1B-8712-61207E60C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CC3A206D-1D19-A8FD-FDFF-7AD397113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ED1BB77A-C246-D786-856F-8B1085860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1824" y="4649788"/>
            <a:ext cx="5956299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85C93D91-5E95-CAE8-21A3-E3B29443B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1825" y="2352675"/>
            <a:ext cx="5956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C3448581-05AD-4933-1298-B139FECECD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7DF2D4A-1648-D774-3239-B885F4B70E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026" y="5547798"/>
            <a:ext cx="3257948" cy="109684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69B31E0-4AA3-7894-CB3E-73C8AD1596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72E5585-77BD-EC4A-2E84-D15C9D2FB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2619" y="3399664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809CFEF8-506F-BBAE-FF9D-714FC53ED3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DA7D2E7C-2DC7-DD01-94DF-499B58BDB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18247"/>
            <a:ext cx="8709024" cy="1066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Sprinkler System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78377BB-5009-77C0-1510-2B9A0D148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01168"/>
            <a:ext cx="8709024" cy="911669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8A06C84-E61B-BFED-70A1-B30E45D97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7" y="5228749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69C87F7-A3DA-D9E1-C8AD-C6FBB2B11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689918"/>
            <a:ext cx="25146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B533070-D900-C4B2-BB6B-1F5FBCD39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1982" y="2466713"/>
            <a:ext cx="543311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 or Listings that need a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F5513F-EE00-383D-EFBF-65D9DDD35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1982" y="3536918"/>
            <a:ext cx="5514080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Conserva Irrigation System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DBA6288-70E4-DFDE-6C97-746898BEBC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533" y="2625249"/>
            <a:ext cx="3260449" cy="370694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0705B41-F0C8-7224-9291-12CB2A95E0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403" y="2885496"/>
            <a:ext cx="2422707" cy="1251288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E1CA4E33-60A6-1E37-1E73-7F7DE9F6D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20" y="4344739"/>
            <a:ext cx="287547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434C4629-7C51-D23C-C1C4-4B09D42AA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856" y="5600210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2C74673-7207-EA45-2D25-26BD84D077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0974" y="5202024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7509</TotalTime>
  <Words>237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963</cp:revision>
  <dcterms:created xsi:type="dcterms:W3CDTF">2015-01-05T15:32:48Z</dcterms:created>
  <dcterms:modified xsi:type="dcterms:W3CDTF">2024-04-01T10:38:16Z</dcterms:modified>
</cp:coreProperties>
</file>