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4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68595-2268-4264-9C8B-301C6865828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14398-DC1F-4C51-AB16-AEB84FD1F20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9714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32ED-BCD7-487B-A07C-1E7EBEFF89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1D40B-6005-474C-8AE4-774FAAF86CC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098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599D3-A59A-4166-8A66-3BDB752FAD6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BE247-64CB-42F0-AC79-417FF3234EA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8357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55D28-06B7-4E7D-B808-D869221DCEB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1BB8C-FC2F-45D7-9DB7-7CE1F01196A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2923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7DF30-C3AC-4901-8EA9-8B0414A4FC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C0265-014A-43FB-9146-35D148C8781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7574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CDB1F-7CA4-4B0C-AA44-980CCE681B4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638AA-8840-4DC4-97F2-C94A075147B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9975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EA71E-64EC-4D22-A49F-F19FDA37B29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5D235-383E-46C6-9120-1721F32310E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7848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BB78E-5034-48BC-AC01-3A94EF139FA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1E3EE-A0FE-4A32-897A-D6962549E34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3576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9499F-048F-4BD9-9078-2F512CF56E6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0F8EF-F76D-420B-91F4-C2047105AC1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0712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A37BD-364C-4566-B46F-80F21B659E7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263EB-86C7-486B-B758-E465596C4C1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632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05ED8-21E6-4706-B5A4-8BDAD90FE30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4299F-C1FB-4EA4-AEF8-93AFD3849F0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9496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108C5A2-4246-4589-A639-E0C22929AB7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28ACA14-39D2-4DC1-B6D9-7E786E25DB5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72565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72286AD9-CB93-FD85-27D1-CEC7534D49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Custom Home Builders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F7CAB8A0-D30C-5CE6-1D8B-3D75061CE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A41CA07D-F34A-ECB0-0206-001E4DC90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C851695F-5BB9-6CFD-093B-D75BE0D92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90F6972-6B71-BB8E-2568-9F1E7132D2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Custom </a:t>
            </a:r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Home Builders.</a:t>
            </a:r>
            <a:endParaRPr lang="en-US" altLang="en-US" sz="2400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3C1E95-368D-6C9B-43C0-31C574AD5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97" y="2746541"/>
            <a:ext cx="2991267" cy="34009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20ED8220-EE76-5905-051D-4EC97F5056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736" y="4330912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4B92465-53F6-BC83-B6B0-C4C37C6E70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0629" y="5404062"/>
            <a:ext cx="2438400" cy="569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88B5E62-05A8-2C18-D073-78F9F28DC8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278" y="2900318"/>
            <a:ext cx="2255101" cy="132084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5BC41C8E-1BAC-CD53-E7E1-9FBB234365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0FB61F4-B5B7-6B71-3E11-A5EB9821D984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27CF0F94-7FC1-8FA4-2003-585F7627E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61982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18FF4A33-0565-ABB8-6EF7-5682BE7C5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D643DF43-0620-796C-BF28-D630A95A55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731" y="2324810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4D50EEF2-9829-CBCD-5FBF-92F6DEEC4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7044" y="4546601"/>
            <a:ext cx="601503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Find a beautiful 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New Luxury Home for their Buyers!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56E57199-5534-5662-0C5B-1A2F1B56E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2319338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Communities and New Homes!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A1CD6ADE-FB32-548F-A107-220F3DF9C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369697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Search the Custom Home Builders,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their Portfolios and Homes for Sale!</a:t>
            </a:r>
          </a:p>
        </p:txBody>
      </p:sp>
      <p:pic>
        <p:nvPicPr>
          <p:cNvPr id="4108" name="Picture 5">
            <a:extLst>
              <a:ext uri="{FF2B5EF4-FFF2-40B4-BE49-F238E27FC236}">
                <a16:creationId xmlns:a16="http://schemas.microsoft.com/office/drawing/2014/main" id="{6D7BF8D3-1CCE-C1F1-FF8E-C46E250E0A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43213"/>
            <a:ext cx="1685925" cy="252888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C3DF98B-CB68-43F4-9A50-C5F9DEFF3E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43EFB6C-CCCD-A755-292F-B5B51F504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2DA8B8-8A2B-810A-2DB5-25D04217BD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593" y="5432381"/>
            <a:ext cx="2255101" cy="132084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942EC919-B150-6C86-CA62-C83F83769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2E647475-E300-4E06-BF2A-EE9BB7B48F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716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Moving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639C2218-3382-E210-05F3-311766C287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Edit: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 YourWebsiteName.com/whatever</a:t>
            </a:r>
          </a:p>
        </p:txBody>
      </p:sp>
      <p:sp>
        <p:nvSpPr>
          <p:cNvPr id="6152" name="Title 1">
            <a:extLst>
              <a:ext uri="{FF2B5EF4-FFF2-40B4-BE49-F238E27FC236}">
                <a16:creationId xmlns:a16="http://schemas.microsoft.com/office/drawing/2014/main" id="{FBC901A2-6528-E545-0258-01E1573574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2438400"/>
            <a:ext cx="5638800" cy="851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Custom Home Projects or Clients that need: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1EB4D35-BEC3-933C-8A6A-EA42BDD2811C}"/>
              </a:ext>
            </a:extLst>
          </p:cNvPr>
          <p:cNvSpPr txBox="1">
            <a:spLocks/>
          </p:cNvSpPr>
          <p:nvPr/>
        </p:nvSpPr>
        <p:spPr bwMode="auto">
          <a:xfrm>
            <a:off x="3514725" y="3504108"/>
            <a:ext cx="5638799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Moving Services</a:t>
            </a: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Junk Removal</a:t>
            </a: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 algn="ctr" eaLnBrk="1" hangingPunct="1">
              <a:buFont typeface="Arial" panose="020B0604020202020204" pitchFamily="34" charset="0"/>
              <a:buChar char="•"/>
              <a:defRPr/>
            </a:pP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Packing Assistance</a:t>
            </a: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Home Staging 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67B172D-E88A-C7F6-EBFA-FB7A6B00EA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1781" y="5435987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 w="38100">
            <a:solidFill>
              <a:schemeClr val="tx1"/>
            </a:solidFill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Us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for a Free Quote!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BCF8A3E-F81B-213B-7E58-C5F23784A1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520" y="2565616"/>
            <a:ext cx="3149205" cy="374107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DDFE823-7C1C-7890-24BA-89CB427738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334" y="2768577"/>
            <a:ext cx="2255101" cy="1320845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F73BFE70-E384-4EDD-CC2B-510D0C5B46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127" y="4324784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4C130648-2007-66C4-5CCB-5B3325FEBB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920" y="5435987"/>
            <a:ext cx="2522403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  <a:endParaRPr lang="en-US" altLang="en-US" sz="2000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7562</TotalTime>
  <Words>206</Words>
  <Application>Microsoft Office PowerPoint</Application>
  <PresentationFormat>On-screen Show (4:3)</PresentationFormat>
  <Paragraphs>43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986</cp:revision>
  <dcterms:created xsi:type="dcterms:W3CDTF">2015-01-05T15:32:48Z</dcterms:created>
  <dcterms:modified xsi:type="dcterms:W3CDTF">2026-10-07T07:36:02Z</dcterms:modified>
</cp:coreProperties>
</file>