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3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9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7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1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4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99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9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34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6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6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5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732AE2-CA66-CEC4-7FE4-245C11363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3903EEA-2C98-708F-C568-01839152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EEFFBB6-AA4B-8B91-1A2D-D97B9BF4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F0A7BB-E61A-7B0F-B899-A196941A1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your Franchisees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can use to improve the “Showing” experience of a Real Estate Agent’s listings.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91F96D-395E-15C8-DD10-A6EAF13C8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59D2C3-D260-64B6-5496-948B94FFC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822CC9C-EEC3-F0A9-D0C0-6E9E6375A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09D6826-5327-1E4D-EAA1-F958C848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F90F1CC-D3B3-051C-4948-45EE44F90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1738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464978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CCC74F5-5E27-B169-66D2-D08CB96EB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553838"/>
            <a:ext cx="2362200" cy="1143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67101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7" y="2586419"/>
            <a:ext cx="541020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D27E70C-B542-D507-B650-166230D48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5742" y="5216149"/>
            <a:ext cx="4698206" cy="119973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0B8C7E9-BD36-062B-E027-25611038A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147" y="5316918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Punch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Estimate!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F5E5A9-C2D8-D021-FE8D-B06EC3696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865" y="3673856"/>
            <a:ext cx="5410203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Handyman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BB477F-ED47-24A5-888B-928ED8937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0C08C92-7128-EB0E-86E9-BB4B918E63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A6DDA8C-1924-464E-4831-CD51607D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036DB2-6C2B-8EC3-0812-2711AD14B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7574</TotalTime>
  <Words>226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2024-04-03T01:50:08Z</dcterms:modified>
</cp:coreProperties>
</file>