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EC6A2-951D-401F-AD98-4D6DC88636F0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0A862-9F86-4B2F-8106-6AFF7F06245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2824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43166-7F82-44D2-BDB3-F2FEB29876D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69711-D8C7-4FE2-80B6-91F24258FBF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3986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13CA7-3AB6-4719-A837-FB2951AE8AF1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44A40-39BB-4758-988F-96D24573ADF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5054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E2D61-DC4A-414A-969C-B2FAA44692EF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8C755-F607-4839-97F8-9E2024A1249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0688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358B5-634E-4DDD-9A82-B0BA28C51783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BAA39-1007-4633-86AF-28A6DECE358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1741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3EE3A-7B9F-499B-B806-BEF8B0327DC8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08AAE-FA0B-4EEA-9D07-ACCED1DD3FF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0581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2AB48-7A73-459A-A765-5BB5EF112AC4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DF470-0E9A-4186-8398-267A54B36E2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4883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78CD1-8ADB-4612-9D0A-56D82BC77743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FF3C8-DD94-4D82-8177-B94A25DC83A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1069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06326-2A44-4E7D-9388-DAC42BDBE771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6B7E4-0184-4AF6-8D4F-E67288FF82B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1102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7B755-A937-4035-B9D9-962C868E5358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75D3B-5028-42C9-93A9-518DE8BAB57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6374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257C2-500D-48A4-8C69-4632437C98D9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A60C9-4089-49A1-9489-C86D23E6341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6827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07B4969-C1F3-438C-BDCC-AAAFD592F51E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A22AF56-C542-4BF8-B3F6-2A1FD04E0B1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67656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E3CA33E9-DC7D-9DE5-4903-931D71E1C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A252859-3AFD-F56A-610B-CF7F1183C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D29BEBF6-92CA-0966-A361-C6381B95D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9850" y="5377656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B57CB84-F4C0-8645-66C3-4E895B3F9A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Real Estate Agents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323813A-490D-93C4-738E-17648C5AE9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</a:t>
            </a:r>
            <a:b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Referrals from Real Estate Agents.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561AAF9-B635-2409-CFDC-93AEF0C985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800351"/>
            <a:ext cx="2783633" cy="329871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A4857EA-A8AE-75B4-F7BD-1A5E5CAF31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6259" y="3124200"/>
            <a:ext cx="2259914" cy="798637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D994BA80-F65D-DD7A-D422-EACC2C32A7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7846" y="4264274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2B0B6204-F3E3-5152-ACB8-7F4D889054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5013" y="5428970"/>
            <a:ext cx="2522403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DA1F6196-B94A-C805-636E-43036B7D8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>
            <a:extLst>
              <a:ext uri="{FF2B5EF4-FFF2-40B4-BE49-F238E27FC236}">
                <a16:creationId xmlns:a16="http://schemas.microsoft.com/office/drawing/2014/main" id="{4DD4D9EA-70E0-E3DE-C3D1-01D598E56B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DFWBuilderInventory.com/garageforcedfwnw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F27EEFEB-8ED8-6322-8307-479850FBA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557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2B971F90-C62D-3A2A-98B2-2A6C8CA050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3048000"/>
            <a:ext cx="3276600" cy="21891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itle 1">
            <a:extLst>
              <a:ext uri="{FF2B5EF4-FFF2-40B4-BE49-F238E27FC236}">
                <a16:creationId xmlns:a16="http://schemas.microsoft.com/office/drawing/2014/main" id="{97C830AE-F84D-61CE-EC38-2365D7995E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432050"/>
            <a:ext cx="3276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CEDC2ABA-6479-DABE-662A-2C5FC13737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2436813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Perform New Home Buyer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Presentations…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CCD839F3-E9F3-00F7-E917-F11173E4D1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3463925"/>
            <a:ext cx="53419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Communities and New Homes…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6D756B7F-9363-6992-3C7C-18732FB27D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4573588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Chat with the Builder’s online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Sales Reps to get the latest Incentives!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7DECF37-39F8-F0F4-D3D9-1396A7B5BE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5989636"/>
            <a:ext cx="4503633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DFWNW@garageForce.com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F3F962F-CCC1-0DA8-6DC9-131D1EDEA0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8756" y="5521323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817-476-1416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9965733-580B-6FFC-6579-3AAD772C3B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685" y="5414962"/>
            <a:ext cx="3048000" cy="107714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536B868-C8CF-0B87-AA52-5233EB92CF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9D0460F-B20C-5080-440E-262CB62AE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34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some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96729F77-9D0D-568D-A5AB-DC22E771B7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4240" y="2595146"/>
            <a:ext cx="569976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Clients, Listings or Rental Properties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815A3DF0-A2CE-88CC-E6C8-37704A10D9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4240" y="3766055"/>
            <a:ext cx="5687060" cy="1393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Custom Concrete Coating for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Garages and Driveways</a:t>
            </a:r>
            <a:b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Porches and Patios</a:t>
            </a:r>
            <a:b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Utility Rooms and Sunrooms…</a:t>
            </a:r>
          </a:p>
        </p:txBody>
      </p:sp>
      <p:sp>
        <p:nvSpPr>
          <p:cNvPr id="6152" name="Title 1">
            <a:extLst>
              <a:ext uri="{FF2B5EF4-FFF2-40B4-BE49-F238E27FC236}">
                <a16:creationId xmlns:a16="http://schemas.microsoft.com/office/drawing/2014/main" id="{66959479-041F-9681-24E0-549D36586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DFWBuilderInventory.com/garageforcedfwnw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54C388FE-2B4E-BF51-94E9-32150A5B60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393" y="4782344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1E39102-9AE8-A673-5970-5023BF1B8D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1301" y="5484057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 w="38100">
            <a:solidFill>
              <a:schemeClr val="tx1"/>
            </a:solidFill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Give Me Your List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and Get a Free Quote!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755570F-EA07-F3BE-1AD3-E5FF26AEF7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393" y="2700097"/>
            <a:ext cx="3084007" cy="365466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194A16C-3B39-3EC7-FA71-05B809DC28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3045530"/>
            <a:ext cx="2259914" cy="798637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7CCF130C-9A32-8055-C201-75921592C6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447" y="4242864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DC96C34-8457-5D77-E59C-3F5B38FDA4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340" y="5535998"/>
            <a:ext cx="2522403" cy="6362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817-476-1416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7467</TotalTime>
  <Words>209</Words>
  <Application>Microsoft Office PowerPoint</Application>
  <PresentationFormat>On-screen Show (4:3)</PresentationFormat>
  <Paragraphs>40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965</cp:revision>
  <dcterms:created xsi:type="dcterms:W3CDTF">2015-01-05T15:32:48Z</dcterms:created>
  <dcterms:modified xsi:type="dcterms:W3CDTF">2026-03-06T15:15:39Z</dcterms:modified>
</cp:coreProperties>
</file>