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0A10B9-A222-A59A-1849-FFA545BA5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09614"/>
            <a:ext cx="2991267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FA6FC1B-E873-7B00-BFF0-10F9E245D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733" y="436442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DB1F1CF-20DC-D6BB-6CF7-6440AEFE7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133" y="5527674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672493-0AFE-0B57-B0EA-EABE20421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13" y="5470525"/>
            <a:ext cx="2807536" cy="126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Bath and Shower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376805"/>
            <a:ext cx="545810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 or 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Rental Properties that need a…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44B8F7-7C6E-AB43-5DE7-8084958B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7985" y="3273709"/>
            <a:ext cx="5465065" cy="129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Walk-In Tub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Shower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Bath and Shower Combo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Improve Safety and Accessibility…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EC433F-60F6-A60A-487F-70F1567AB9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34" y="2587375"/>
            <a:ext cx="3172154" cy="378840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0EFF25B-9A38-31BB-18B6-B1D861A3F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11" y="427221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AD3054A-483B-20BC-CE28-831C14F91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646" y="5556448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E754000-3EFD-3ACA-05F4-676770953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38" y="4604145"/>
            <a:ext cx="5458108" cy="862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with a Lifetime Warranty 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Five Star Satisfaction Guarantee…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7483</TotalTime>
  <Words>226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2024-10-29T00:46:27Z</dcterms:modified>
</cp:coreProperties>
</file>