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9" r:id="rId1"/>
  </p:sldMasterIdLst>
  <p:sldIdLst>
    <p:sldId id="749" r:id="rId2"/>
    <p:sldId id="750" r:id="rId3"/>
    <p:sldId id="745" r:id="rId4"/>
    <p:sldId id="751" r:id="rId5"/>
    <p:sldId id="747" r:id="rId6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990000"/>
    <a:srgbClr val="8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1710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015042-2097-6EC4-D31F-2B867A444E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98EC62-D0EC-4E64-9F5C-05B4D93F2A92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BD9DA5-9F0F-7E12-F5E0-412D35BDA3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9A9AAA-36C6-6F3F-0B5D-F0733D8D27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C2C443-4E5E-4D99-9429-0FA43705AC86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72653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5A1E13-D59C-4B36-2FAD-BDE8F546E7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27F398-70BF-4A6A-8EDC-3CC7993830FD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394B8D-ADE0-3C35-1878-CF0F2DA4D0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CF8B84-9EBF-1ECA-516E-70821AEC2C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1A8099-08FE-466B-A3B4-87C92191A25D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841285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9A8E46-09BA-8D35-2628-E61DAB20E2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C7CEDC-8A3D-4BB2-A3F1-EB6225F14612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7DD582-8F3F-97CA-5A72-6BD51D7375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F26D89-AA41-7454-8D85-4D61887104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0A9B43-1C3F-45C4-9C80-894EE8CE0E14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495090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E0ED92-A390-7586-E605-35666E3019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A2BB40-63CF-4E99-9707-BDBACC246C2C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FC467C-F821-540B-2573-214ED0F8B4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D93C1D-A61D-B64E-211D-CA74120DA6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DE4029-5CEE-42C1-989B-9FEA1FF9F5EF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12096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035760-D936-3347-FCA0-92024088AE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C89227-42F1-44CD-9C09-1A8C977CDB33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0DC77C-5E15-ABAE-D31C-C2F49988CB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5A4387-9362-7050-B387-88A7ECE109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910764-25EE-43D1-BD1B-B1F586A5C0A4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676530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002AF07-B18D-C796-31A8-0AEE3DA0EB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7AA4C1-76DC-4B74-BE9A-E4B04AFD8CCD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6947EA3E-5DCF-04EE-DA0E-017B97069E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F109E4A8-4E00-E61A-1939-5786D73FA4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7C8249-A1EE-4AF7-94F6-AA62668EA4BA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661277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6E8252E5-20DB-52DD-C071-37E861A4A0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5D150C-DE25-4234-AC9F-DBFB666FAA09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DEEC405F-2EAF-1617-24A5-783BA0B9F1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A30E9050-A52C-DC47-BBDF-E785D44003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5DC919-28F9-4EC5-AF39-DBBF2FC743B5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416328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751A63CD-E2A7-C79D-AD43-375873A614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EDFD40-7FF6-4B5A-9B0D-B22B8FBF67A4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50856D99-6142-51CE-0A46-5D2DBD9330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32277BEF-356A-9510-2D48-C7B5BA1195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BFBD3C-9BD8-4B25-947F-25880519400F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997636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132B0077-AC73-946E-9FA1-FF2B829DB3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7BD9A1-F24E-492A-95CA-ED2E49E8D6F2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17703B56-364D-F9C4-1569-0B08CEAB20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1AA7F605-B696-8478-1F6B-7823B56F81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73E34F-DDEB-4129-87DD-CBE38088209A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114058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FA8236D-EA86-EF82-AC6D-7720853483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1E494A-094A-4D5A-AEAD-10F3F202ACC9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B88AE041-1B70-CBC8-E704-F45AF1E7EE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A5D0E37E-C841-EB33-8D56-4D2F3A4126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0D2583-F0A4-476D-9201-11AC3AD80FB8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808239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E593540A-3B93-5D28-6F87-0A969205EA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5E93C6-4CC6-47D4-82F3-CF9EBB6504C3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E34DFCDD-41AD-CE76-C292-CA4DBB8BEC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B0803D2F-F6E1-ECC6-B734-3F01CC4873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64B7A8-F0B5-42E7-B78D-AF7E26A02590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054266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E915C579-F658-E1A6-A1C3-A751CDBF4B12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DB597710-11A2-CF91-E11E-037E42FA911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C61565-F511-FA88-8D56-92BFF0871D2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A16E8348-24B1-4F8B-B9A1-558437D94DCB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242392-781B-63C5-B5B3-E2F03A1AC02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DBA12B-1034-72AD-2780-7AE4ADCAF69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FFFFFF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20654629-1CD0-4994-B630-A3B58B19626A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1097877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50" r:id="rId1"/>
    <p:sldLayoutId id="2147483751" r:id="rId2"/>
    <p:sldLayoutId id="2147483752" r:id="rId3"/>
    <p:sldLayoutId id="2147483753" r:id="rId4"/>
    <p:sldLayoutId id="2147483754" r:id="rId5"/>
    <p:sldLayoutId id="2147483755" r:id="rId6"/>
    <p:sldLayoutId id="2147483756" r:id="rId7"/>
    <p:sldLayoutId id="2147483757" r:id="rId8"/>
    <p:sldLayoutId id="2147483758" r:id="rId9"/>
    <p:sldLayoutId id="2147483759" r:id="rId10"/>
    <p:sldLayoutId id="2147483760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>
            <a:extLst>
              <a:ext uri="{FF2B5EF4-FFF2-40B4-BE49-F238E27FC236}">
                <a16:creationId xmlns:a16="http://schemas.microsoft.com/office/drawing/2014/main" id="{CBC4A528-59AE-CE6B-7E4B-6922A068266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3200" b="1" dirty="0">
                <a:latin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altLang="en-US" sz="32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Sample Flier – Builder Sales Reps</a:t>
            </a:r>
          </a:p>
        </p:txBody>
      </p:sp>
      <p:sp>
        <p:nvSpPr>
          <p:cNvPr id="2051" name="Title 1">
            <a:extLst>
              <a:ext uri="{FF2B5EF4-FFF2-40B4-BE49-F238E27FC236}">
                <a16:creationId xmlns:a16="http://schemas.microsoft.com/office/drawing/2014/main" id="{EBB4EE67-2000-0C17-AEBE-FC989E31269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95400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The following slides are a two sided Sample Flier</a:t>
            </a:r>
          </a:p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that your Sales Reps can use to get New Home Buyer Referrals from the Builder’s Sales Reps.</a:t>
            </a:r>
          </a:p>
        </p:txBody>
      </p:sp>
      <p:sp>
        <p:nvSpPr>
          <p:cNvPr id="2052" name="Title 1">
            <a:extLst>
              <a:ext uri="{FF2B5EF4-FFF2-40B4-BE49-F238E27FC236}">
                <a16:creationId xmlns:a16="http://schemas.microsoft.com/office/drawing/2014/main" id="{5AB8C3CA-A9E9-BE15-2D81-03EEFB9EAE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83013" y="2789238"/>
            <a:ext cx="5360987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You can easily Edit</a:t>
            </a: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your Website name, your Name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 and Number on both sides</a:t>
            </a:r>
          </a:p>
        </p:txBody>
      </p:sp>
      <p:sp>
        <p:nvSpPr>
          <p:cNvPr id="2053" name="Title 1">
            <a:extLst>
              <a:ext uri="{FF2B5EF4-FFF2-40B4-BE49-F238E27FC236}">
                <a16:creationId xmlns:a16="http://schemas.microsoft.com/office/drawing/2014/main" id="{5C8A1D94-B3E9-4384-2FE8-E60AC765A2D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4221163"/>
            <a:ext cx="5245100" cy="823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Print both Sides of the Flier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endParaRPr lang="en-US" altLang="en-US" sz="2000" b="1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and make copies in 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Color or Black and White…</a:t>
            </a:r>
          </a:p>
        </p:txBody>
      </p:sp>
      <p:sp>
        <p:nvSpPr>
          <p:cNvPr id="2054" name="Title 1">
            <a:extLst>
              <a:ext uri="{FF2B5EF4-FFF2-40B4-BE49-F238E27FC236}">
                <a16:creationId xmlns:a16="http://schemas.microsoft.com/office/drawing/2014/main" id="{112C15D0-D5DB-EE0F-6A60-08ED35F13A3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5562600"/>
            <a:ext cx="5257800" cy="78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>
                <a:latin typeface="Tahoma" panose="020B0604030504040204" pitchFamily="34" charset="0"/>
                <a:cs typeface="Tahoma" panose="020B0604030504040204" pitchFamily="34" charset="0"/>
              </a:rPr>
              <a:t>It’s your Choice!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FFE2621C-D1A8-5774-D97E-BBBE1783610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5903" y="2614783"/>
            <a:ext cx="3286638" cy="3836207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D63C17D0-C233-61F7-33D8-239904F9516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67222" y="2921611"/>
            <a:ext cx="1524000" cy="1524000"/>
          </a:xfrm>
          <a:prstGeom prst="rect">
            <a:avLst/>
          </a:prstGeom>
        </p:spPr>
      </p:pic>
      <p:sp>
        <p:nvSpPr>
          <p:cNvPr id="4" name="Title 1">
            <a:extLst>
              <a:ext uri="{FF2B5EF4-FFF2-40B4-BE49-F238E27FC236}">
                <a16:creationId xmlns:a16="http://schemas.microsoft.com/office/drawing/2014/main" id="{705A8615-7AF4-185E-A77A-8464BE0D2F0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19522" y="4688668"/>
            <a:ext cx="2866678" cy="569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Mkt Area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Sales Reps Name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6F1C0AAF-484A-76AD-31C9-224609D5649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19522" y="5745480"/>
            <a:ext cx="2819400" cy="421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>
            <a:extLst>
              <a:ext uri="{FF2B5EF4-FFF2-40B4-BE49-F238E27FC236}">
                <a16:creationId xmlns:a16="http://schemas.microsoft.com/office/drawing/2014/main" id="{526F2803-DDE1-9BEE-4C72-CD5A780F697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663825"/>
            <a:ext cx="5791200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Front side of the Flier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A26909C4-0B2A-B9CE-CF08-9443A01A4A20}"/>
              </a:ext>
            </a:extLst>
          </p:cNvPr>
          <p:cNvSpPr txBox="1">
            <a:spLocks/>
          </p:cNvSpPr>
          <p:nvPr/>
        </p:nvSpPr>
        <p:spPr bwMode="auto">
          <a:xfrm>
            <a:off x="0" y="4953000"/>
            <a:ext cx="9144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3100" b="1" dirty="0">
              <a:latin typeface="+mj-lt"/>
              <a:ea typeface="+mj-ea"/>
              <a:cs typeface="+mj-cs"/>
            </a:endParaRPr>
          </a:p>
        </p:txBody>
      </p:sp>
      <p:sp>
        <p:nvSpPr>
          <p:cNvPr id="4099" name="Title 1">
            <a:extLst>
              <a:ext uri="{FF2B5EF4-FFF2-40B4-BE49-F238E27FC236}">
                <a16:creationId xmlns:a16="http://schemas.microsoft.com/office/drawing/2014/main" id="{4E5DAFD6-C34E-93C4-2176-10B923B622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 dirty="0">
                <a:latin typeface="Tahoma" panose="020B0604030504040204" pitchFamily="34" charset="0"/>
                <a:cs typeface="Tahoma" panose="020B0604030504040204" pitchFamily="34" charset="0"/>
              </a:rPr>
              <a:t>www.DFWBuilderInventory.com/adtdallas</a:t>
            </a:r>
          </a:p>
        </p:txBody>
      </p:sp>
      <p:sp>
        <p:nvSpPr>
          <p:cNvPr id="4100" name="Title 1">
            <a:extLst>
              <a:ext uri="{FF2B5EF4-FFF2-40B4-BE49-F238E27FC236}">
                <a16:creationId xmlns:a16="http://schemas.microsoft.com/office/drawing/2014/main" id="{3BCB5A9B-3908-B41B-CA5C-7FDE8D44E02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089414"/>
            <a:ext cx="9144000" cy="1011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600" b="1" dirty="0">
                <a:latin typeface="Tahoma" panose="020B0604030504040204" pitchFamily="34" charset="0"/>
                <a:cs typeface="Tahoma" panose="020B0604030504040204" pitchFamily="34" charset="0"/>
              </a:rPr>
              <a:t>Real Estate Agents can use my website to</a:t>
            </a:r>
          </a:p>
          <a:p>
            <a:pPr algn="ctr" eaLnBrk="1" hangingPunct="1"/>
            <a:r>
              <a:rPr lang="en-US" altLang="en-US" sz="2600" b="1" dirty="0">
                <a:latin typeface="Tahoma" panose="020B0604030504040204" pitchFamily="34" charset="0"/>
                <a:cs typeface="Tahoma" panose="020B0604030504040204" pitchFamily="34" charset="0"/>
              </a:rPr>
              <a:t>Sell more New Homes from Builders!</a:t>
            </a:r>
          </a:p>
        </p:txBody>
      </p:sp>
      <p:pic>
        <p:nvPicPr>
          <p:cNvPr id="4101" name="Picture 9">
            <a:extLst>
              <a:ext uri="{FF2B5EF4-FFF2-40B4-BE49-F238E27FC236}">
                <a16:creationId xmlns:a16="http://schemas.microsoft.com/office/drawing/2014/main" id="{40D9E2AE-5678-D44A-9EE5-2B202BC04E2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4338" y="2976171"/>
            <a:ext cx="3276600" cy="2189163"/>
          </a:xfrm>
          <a:prstGeom prst="rect">
            <a:avLst/>
          </a:prstGeom>
          <a:noFill/>
          <a:ln w="571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102" name="Title 1">
            <a:extLst>
              <a:ext uri="{FF2B5EF4-FFF2-40B4-BE49-F238E27FC236}">
                <a16:creationId xmlns:a16="http://schemas.microsoft.com/office/drawing/2014/main" id="{2EEE703C-3099-241B-9368-1CB2DF76C9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4338" y="2354262"/>
            <a:ext cx="3276600" cy="412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Agents can use it to:</a:t>
            </a:r>
          </a:p>
        </p:txBody>
      </p:sp>
      <p:sp>
        <p:nvSpPr>
          <p:cNvPr id="4103" name="Title 1">
            <a:extLst>
              <a:ext uri="{FF2B5EF4-FFF2-40B4-BE49-F238E27FC236}">
                <a16:creationId xmlns:a16="http://schemas.microsoft.com/office/drawing/2014/main" id="{CF33B1BA-E502-369E-9927-F119C3180EB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79838" y="2363787"/>
            <a:ext cx="53340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Perform New Home Buyer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Presentations…</a:t>
            </a:r>
          </a:p>
        </p:txBody>
      </p:sp>
      <p:sp>
        <p:nvSpPr>
          <p:cNvPr id="4104" name="Title 1">
            <a:extLst>
              <a:ext uri="{FF2B5EF4-FFF2-40B4-BE49-F238E27FC236}">
                <a16:creationId xmlns:a16="http://schemas.microsoft.com/office/drawing/2014/main" id="{FC4491D0-C0BF-F103-1F8F-51EED1926C8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71901" y="3344471"/>
            <a:ext cx="5341937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Connect directly to the Builder’s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Communities and New Homes…</a:t>
            </a:r>
          </a:p>
        </p:txBody>
      </p:sp>
      <p:sp>
        <p:nvSpPr>
          <p:cNvPr id="4105" name="Title 1">
            <a:extLst>
              <a:ext uri="{FF2B5EF4-FFF2-40B4-BE49-F238E27FC236}">
                <a16:creationId xmlns:a16="http://schemas.microsoft.com/office/drawing/2014/main" id="{7A14D8E8-790E-109D-FD80-37159A345CC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0" y="4410074"/>
            <a:ext cx="53340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Chat with the Builder’s online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Sales Reps to get the latest Incentives!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AA91CEC-1EC6-6480-B01D-9BD2D7C041B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19800" y="5784460"/>
            <a:ext cx="2827233" cy="57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Dallas@ADT.com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5B91C10A-DBB9-ADD5-4ADD-D846F799B58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5784459"/>
            <a:ext cx="2324100" cy="57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469-893-4275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A7333A4A-D7D7-80BA-41DA-0F1917070A0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00498" y="5435209"/>
            <a:ext cx="1143001" cy="1143001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>
            <a:extLst>
              <a:ext uri="{FF2B5EF4-FFF2-40B4-BE49-F238E27FC236}">
                <a16:creationId xmlns:a16="http://schemas.microsoft.com/office/drawing/2014/main" id="{F746D90E-E39A-6DC0-B233-747151F6AA1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663825"/>
            <a:ext cx="5791200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Back side of the Flier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>
            <a:extLst>
              <a:ext uri="{FF2B5EF4-FFF2-40B4-BE49-F238E27FC236}">
                <a16:creationId xmlns:a16="http://schemas.microsoft.com/office/drawing/2014/main" id="{B26FA1F6-AAA2-9975-BCB4-B53417B9A98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6351" y="1061018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600" b="1" dirty="0">
                <a:latin typeface="Tahoma" panose="020B0604030504040204" pitchFamily="34" charset="0"/>
                <a:cs typeface="Tahoma" panose="020B0604030504040204" pitchFamily="34" charset="0"/>
              </a:rPr>
              <a:t>All I ask in Return</a:t>
            </a:r>
          </a:p>
          <a:p>
            <a:pPr algn="ctr" eaLnBrk="1" hangingPunct="1"/>
            <a:r>
              <a:rPr lang="en-US" altLang="en-US" sz="2600" b="1" dirty="0">
                <a:latin typeface="Tahoma" panose="020B0604030504040204" pitchFamily="34" charset="0"/>
                <a:cs typeface="Tahoma" panose="020B0604030504040204" pitchFamily="34" charset="0"/>
              </a:rPr>
              <a:t>is that you Refer me Home Security Business!</a:t>
            </a:r>
          </a:p>
        </p:txBody>
      </p:sp>
      <p:sp>
        <p:nvSpPr>
          <p:cNvPr id="6147" name="Title 1">
            <a:extLst>
              <a:ext uri="{FF2B5EF4-FFF2-40B4-BE49-F238E27FC236}">
                <a16:creationId xmlns:a16="http://schemas.microsoft.com/office/drawing/2014/main" id="{DEB1FD07-5B17-8113-90F3-2D00CC90FDD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 dirty="0">
                <a:latin typeface="Tahoma" panose="020B0604030504040204" pitchFamily="34" charset="0"/>
                <a:cs typeface="Tahoma" panose="020B0604030504040204" pitchFamily="34" charset="0"/>
              </a:rPr>
              <a:t>www.DFWBuilderInventory.com/adtdallas</a:t>
            </a:r>
          </a:p>
        </p:txBody>
      </p:sp>
      <p:sp>
        <p:nvSpPr>
          <p:cNvPr id="6148" name="Title 1">
            <a:extLst>
              <a:ext uri="{FF2B5EF4-FFF2-40B4-BE49-F238E27FC236}">
                <a16:creationId xmlns:a16="http://schemas.microsoft.com/office/drawing/2014/main" id="{6F0698C3-8CAD-0D11-8CAC-023502F129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60800" y="5507038"/>
            <a:ext cx="4724400" cy="78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300" b="1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Give me your Punch List…</a:t>
            </a:r>
          </a:p>
          <a:p>
            <a:pPr algn="ctr" eaLnBrk="1" hangingPunct="1"/>
            <a:r>
              <a:rPr lang="en-US" altLang="en-US" sz="2300" b="1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and get a Free Quote!</a:t>
            </a:r>
          </a:p>
        </p:txBody>
      </p:sp>
      <p:sp>
        <p:nvSpPr>
          <p:cNvPr id="6151" name="Title 1">
            <a:extLst>
              <a:ext uri="{FF2B5EF4-FFF2-40B4-BE49-F238E27FC236}">
                <a16:creationId xmlns:a16="http://schemas.microsoft.com/office/drawing/2014/main" id="{D7F61D19-7F0B-6F29-AE6C-4C87D2DC30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28462" y="2194881"/>
            <a:ext cx="5383616" cy="8593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1700" b="1" dirty="0">
                <a:latin typeface="Tahoma" panose="020B0604030504040204" pitchFamily="34" charset="0"/>
                <a:cs typeface="Tahoma" panose="020B0604030504040204" pitchFamily="34" charset="0"/>
              </a:rPr>
              <a:t>If you have any New Home buyers that need </a:t>
            </a:r>
          </a:p>
          <a:p>
            <a:pPr algn="ctr" eaLnBrk="1" hangingPunct="1"/>
            <a:r>
              <a:rPr lang="en-US" altLang="en-US" sz="1700" b="1" dirty="0">
                <a:latin typeface="Tahoma" panose="020B0604030504040204" pitchFamily="34" charset="0"/>
                <a:cs typeface="Tahoma" panose="020B0604030504040204" pitchFamily="34" charset="0"/>
              </a:rPr>
              <a:t>Home Automation and Security Systems…</a:t>
            </a:r>
          </a:p>
        </p:txBody>
      </p:sp>
      <p:sp>
        <p:nvSpPr>
          <p:cNvPr id="6156" name="Title 1">
            <a:extLst>
              <a:ext uri="{FF2B5EF4-FFF2-40B4-BE49-F238E27FC236}">
                <a16:creationId xmlns:a16="http://schemas.microsoft.com/office/drawing/2014/main" id="{43C99E2C-7328-F64F-C08E-1D6C43D7FC2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55584" y="6096450"/>
            <a:ext cx="5688416" cy="3591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Please contact me for a Free Quote!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FEF50FB1-2270-33A0-A389-BDF9ACA5A90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55584" y="3082808"/>
            <a:ext cx="5688416" cy="27537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1700" b="1" dirty="0">
                <a:latin typeface="Tahoma" panose="020B0604030504040204" pitchFamily="34" charset="0"/>
                <a:cs typeface="Tahoma" panose="020B0604030504040204" pitchFamily="34" charset="0"/>
              </a:rPr>
              <a:t>or</a:t>
            </a:r>
          </a:p>
          <a:p>
            <a:pPr algn="ctr" eaLnBrk="1" hangingPunct="1"/>
            <a:endParaRPr lang="en-US" altLang="en-US" sz="1700" b="1" dirty="0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sz="1700" b="1" dirty="0">
                <a:latin typeface="Tahoma" panose="020B0604030504040204" pitchFamily="34" charset="0"/>
                <a:cs typeface="Tahoma" panose="020B0604030504040204" pitchFamily="34" charset="0"/>
              </a:rPr>
              <a:t>if your Construction Manager needs</a:t>
            </a:r>
            <a:br>
              <a:rPr lang="en-US" altLang="en-US" sz="1700" b="1" dirty="0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1700" b="1" dirty="0">
                <a:latin typeface="Tahoma" panose="020B0604030504040204" pitchFamily="34" charset="0"/>
                <a:cs typeface="Tahoma" panose="020B0604030504040204" pitchFamily="34" charset="0"/>
              </a:rPr>
              <a:t>Home Automation and Security Systems</a:t>
            </a:r>
          </a:p>
          <a:p>
            <a:pPr algn="ctr" eaLnBrk="1" hangingPunct="1"/>
            <a:endParaRPr lang="en-US" altLang="en-US" sz="1700" b="1" dirty="0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sz="1700" b="1" dirty="0">
                <a:latin typeface="Tahoma" panose="020B0604030504040204" pitchFamily="34" charset="0"/>
                <a:cs typeface="Tahoma" panose="020B0604030504040204" pitchFamily="34" charset="0"/>
              </a:rPr>
              <a:t>for your</a:t>
            </a:r>
          </a:p>
          <a:p>
            <a:pPr algn="ctr" eaLnBrk="1" hangingPunct="1"/>
            <a:endParaRPr lang="en-US" altLang="en-US" sz="1700" b="1" dirty="0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sz="1700" b="1" dirty="0">
                <a:latin typeface="Tahoma" panose="020B0604030504040204" pitchFamily="34" charset="0"/>
                <a:cs typeface="Tahoma" panose="020B0604030504040204" pitchFamily="34" charset="0"/>
              </a:rPr>
              <a:t>New Construction Homes,</a:t>
            </a:r>
          </a:p>
          <a:p>
            <a:pPr algn="ctr" eaLnBrk="1" hangingPunct="1"/>
            <a:endParaRPr lang="en-US" altLang="en-US" sz="1700" b="1" dirty="0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sz="1700" b="1" dirty="0">
                <a:latin typeface="Tahoma" panose="020B0604030504040204" pitchFamily="34" charset="0"/>
                <a:cs typeface="Tahoma" panose="020B0604030504040204" pitchFamily="34" charset="0"/>
              </a:rPr>
              <a:t>Model Homes and Inventory Homes… 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F0DEEA1A-47DF-228D-71EC-7FB93EF80A6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1598" y="5591430"/>
            <a:ext cx="2819400" cy="421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DD3AFF88-40AC-5AEF-CB85-98D4F1E96B7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8338" y="2316233"/>
            <a:ext cx="3077246" cy="3591802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9C609AE2-172A-4ADA-AF34-BDEAE1767E8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0338" y="2653591"/>
            <a:ext cx="1453245" cy="1453245"/>
          </a:xfrm>
          <a:prstGeom prst="rect">
            <a:avLst/>
          </a:prstGeom>
        </p:spPr>
      </p:pic>
      <p:sp>
        <p:nvSpPr>
          <p:cNvPr id="10" name="Title 1">
            <a:extLst>
              <a:ext uri="{FF2B5EF4-FFF2-40B4-BE49-F238E27FC236}">
                <a16:creationId xmlns:a16="http://schemas.microsoft.com/office/drawing/2014/main" id="{C4470ABD-7D59-BC0D-F007-5C6098FB385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1997" y="4360109"/>
            <a:ext cx="2008644" cy="421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Dallas</a:t>
            </a: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C7DD709F-76A7-E80D-9574-C3EEA459FF4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0225" y="5192194"/>
            <a:ext cx="2736057" cy="5228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469-893-4275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215C917-2CE4-1BA8-D196-A151848622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1641" y="6096450"/>
            <a:ext cx="2729357" cy="3591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Dallas@ADT.com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Freshcoat Saratoga Springs Presentation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eshcoat Saratoga Springs Presentation" id="{D195A341-2248-4055-8056-4FA369DE4C60}" vid="{097E6D97-8E88-4FFB-9BD6-0B078AFBE9B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Freshcoat Saratoga Springs Presentation</Template>
  <TotalTime>7521</TotalTime>
  <Words>240</Words>
  <Application>Microsoft Office PowerPoint</Application>
  <PresentationFormat>On-screen Show (4:3)</PresentationFormat>
  <Paragraphs>46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Tahoma</vt:lpstr>
      <vt:lpstr>Freshcoat Saratoga Springs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david Townsend</dc:creator>
  <cp:lastModifiedBy>David Townsend</cp:lastModifiedBy>
  <cp:revision>968</cp:revision>
  <dcterms:created xsi:type="dcterms:W3CDTF">2015-01-05T15:32:48Z</dcterms:created>
  <dcterms:modified xsi:type="dcterms:W3CDTF">2026-03-06T14:27:33Z</dcterms:modified>
</cp:coreProperties>
</file>