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5" y="439242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9EAC5-9BC9-DE43-539C-E0D007974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8" y="2971800"/>
            <a:ext cx="2255101" cy="13208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932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DCF45C-8338-B481-F12D-2BFD83CA4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49" y="5411373"/>
            <a:ext cx="2255101" cy="13208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FBC901A2-6528-E545-0258-01E157357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438400"/>
            <a:ext cx="5638800" cy="85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Projects or Clients that need: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EB4D35-BEC3-933C-8A6A-EA42BDD2811C}"/>
              </a:ext>
            </a:extLst>
          </p:cNvPr>
          <p:cNvSpPr txBox="1">
            <a:spLocks/>
          </p:cNvSpPr>
          <p:nvPr/>
        </p:nvSpPr>
        <p:spPr bwMode="auto">
          <a:xfrm>
            <a:off x="3514725" y="3504108"/>
            <a:ext cx="5638799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Moving Services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Junk Removal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Packing Assistance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 Staging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7B172D-E88A-C7F6-EBFA-FB7A6B00E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781" y="543598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CF8A3E-F81B-213B-7E58-C5F23784A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0" y="2565616"/>
            <a:ext cx="3149205" cy="37410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DFE823-7C1C-7890-24BA-89CB42773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4" y="2768577"/>
            <a:ext cx="2255101" cy="1320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73BFE70-E384-4EDD-CC2B-510D0C5B4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27" y="432478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130648-2007-66C4-5CCB-5B3325FEB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20" y="5435987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7560</TotalTime>
  <Words>204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2026-10-07T07:35:33Z</dcterms:modified>
</cp:coreProperties>
</file>