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943F2B-02EE-4482-2133-832BAD5B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Manager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4452-F3D3-657E-ECF7-53251B307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DA8C71-E48C-EB79-B3A0-A21646071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05E89E5-CBE9-E358-2F59-2ED022E0A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0B39835-1B6F-FD80-CFF0-E612C3182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5A58D9-9D73-18A2-4220-9130CB4A08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D0883E-8A60-254C-EA7D-20867DD596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1A365F-4AB0-8348-1121-C169EB8AC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9" y="2400902"/>
            <a:ext cx="5486400" cy="293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Furniture or Home Decor products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Homes you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are selling…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589EAD-93C5-D986-8402-D2B3B89DE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6D8D3A7-B386-6473-EEB9-93EE908C7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944FE9F-514F-33A9-0FCF-E39CD5012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4DF6CF-2840-3F7C-90E7-BC709994CC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7466</TotalTime>
  <Words>214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2026-03-06T14:35:24Z</dcterms:modified>
</cp:coreProperties>
</file>