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09CAA-FF95-2E62-16BE-EF5D40D34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20" y="3102564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23B379-35BF-DF23-4195-21F79467A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19446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Custom Storage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Custom Storage Spaces…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Storage Spaces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6C73E3-3314-69B9-F52D-7BD01E198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20" y="3102564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7523</TotalTime>
  <Words>213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2026-10-07T05:50:07Z</dcterms:modified>
</cp:coreProperties>
</file>