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92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9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35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7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1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88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75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3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85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7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702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EE1EE4-7C4E-6CF3-2926-8103E82BF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4CB8B9-3666-DF46-EE30-09F603254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59F2B7-B1FB-3AE7-6F10-0A4144AAA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930119-96A8-E9CE-F43E-221D60A9A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BEB426A-06CF-7D10-CD2E-CAA35F6D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1B6AE66-3CF4-CD26-3895-D35AEC363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3FFDA-38D5-D717-49B6-C55D1D2A7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7" y="2591345"/>
            <a:ext cx="541020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3659872"/>
            <a:ext cx="5410204" cy="1495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Repairs or Maintenance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or Exterior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Inspection Report Work… Resolved!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879" y="5468906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078" y="551853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B1C7CD-F4A5-3E6C-D248-EDCB86FA5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62578D-42B5-C417-0DF0-8AC1E1E6B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1FFB362-A2FE-8B9D-05C9-1CD09E8A9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AB70A3F-BF6D-3E32-7B48-DC53BE685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7451</TotalTime>
  <Words>219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2026-03-06T13:54:12Z</dcterms:modified>
</cp:coreProperties>
</file>